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0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1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2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3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4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5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6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7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8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9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0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1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2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3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4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25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26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27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28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29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30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31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32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33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34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35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36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37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38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39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56" r:id="rId2"/>
    <p:sldId id="257" r:id="rId3"/>
    <p:sldId id="258" r:id="rId4"/>
    <p:sldId id="262" r:id="rId5"/>
    <p:sldId id="276" r:id="rId6"/>
    <p:sldId id="277" r:id="rId7"/>
    <p:sldId id="278" r:id="rId8"/>
    <p:sldId id="318" r:id="rId9"/>
    <p:sldId id="279" r:id="rId10"/>
    <p:sldId id="280" r:id="rId11"/>
    <p:sldId id="281" r:id="rId12"/>
    <p:sldId id="283" r:id="rId13"/>
    <p:sldId id="284" r:id="rId14"/>
    <p:sldId id="285" r:id="rId15"/>
    <p:sldId id="286" r:id="rId16"/>
    <p:sldId id="287" r:id="rId17"/>
    <p:sldId id="288" r:id="rId18"/>
    <p:sldId id="308" r:id="rId19"/>
    <p:sldId id="266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300" r:id="rId30"/>
    <p:sldId id="301" r:id="rId31"/>
    <p:sldId id="302" r:id="rId32"/>
    <p:sldId id="303" r:id="rId33"/>
    <p:sldId id="305" r:id="rId34"/>
    <p:sldId id="306" r:id="rId35"/>
    <p:sldId id="307" r:id="rId36"/>
    <p:sldId id="313" r:id="rId37"/>
    <p:sldId id="314" r:id="rId38"/>
    <p:sldId id="309" r:id="rId39"/>
    <p:sldId id="310" r:id="rId40"/>
    <p:sldId id="311" r:id="rId41"/>
    <p:sldId id="274" r:id="rId42"/>
    <p:sldId id="312" r:id="rId43"/>
    <p:sldId id="315" r:id="rId44"/>
    <p:sldId id="317" r:id="rId45"/>
    <p:sldId id="316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0973" autoAdjust="0"/>
  </p:normalViewPr>
  <p:slideViewPr>
    <p:cSldViewPr snapToGrid="0">
      <p:cViewPr varScale="1">
        <p:scale>
          <a:sx n="65" d="100"/>
          <a:sy n="65" d="100"/>
        </p:scale>
        <p:origin x="329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/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/>
      <dgm:t>
        <a:bodyPr/>
        <a:lstStyle/>
        <a:p>
          <a:r>
            <a:rPr lang="fr-FR" dirty="0"/>
            <a:t>Contexte et problématique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/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/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/>
      <dgm:t>
        <a:bodyPr/>
        <a:lstStyle/>
        <a:p>
          <a:r>
            <a:rPr lang="fr-FR" dirty="0"/>
            <a:t>Contexte et problématique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/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/>
      <dgm:t>
        <a:bodyPr/>
        <a:lstStyle/>
        <a:p>
          <a:r>
            <a:rPr lang="fr-FR" dirty="0"/>
            <a:t>Conception BDD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210F87A9-5064-4E60-8C88-54D6C14B9719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Tests</a:t>
          </a:r>
        </a:p>
      </dgm:t>
    </dgm:pt>
    <dgm:pt modelId="{C37FF825-9D3A-4494-8FE8-14930DC4C183}" type="parTrans" cxnId="{789DBC50-57EB-4410-8210-11BF1106CA5D}">
      <dgm:prSet/>
      <dgm:spPr/>
      <dgm:t>
        <a:bodyPr/>
        <a:lstStyle/>
        <a:p>
          <a:endParaRPr lang="fr-FR"/>
        </a:p>
      </dgm:t>
    </dgm:pt>
    <dgm:pt modelId="{119EAE05-4E75-4499-B2D1-F659273EE0DE}" type="sibTrans" cxnId="{789DBC50-57EB-4410-8210-11BF1106CA5D}">
      <dgm:prSet/>
      <dgm:spPr/>
      <dgm:t>
        <a:bodyPr/>
        <a:lstStyle/>
        <a:p>
          <a:endParaRPr lang="fr-FR"/>
        </a:p>
      </dgm:t>
    </dgm:pt>
    <dgm:pt modelId="{8DA7BB5B-1C33-449D-925F-F5CAABF91E40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/>
            <a:t>Déploiement</a:t>
          </a:r>
          <a:endParaRPr lang="fr-FR" dirty="0"/>
        </a:p>
      </dgm:t>
    </dgm:pt>
    <dgm:pt modelId="{0D16C955-2C61-4C0A-AB2B-980D0F691376}" type="parTrans" cxnId="{4B752346-5F6D-48C4-9006-34D2FADF0BB7}">
      <dgm:prSet/>
      <dgm:spPr/>
      <dgm:t>
        <a:bodyPr/>
        <a:lstStyle/>
        <a:p>
          <a:endParaRPr lang="fr-FR"/>
        </a:p>
      </dgm:t>
    </dgm:pt>
    <dgm:pt modelId="{EE81A9A1-3523-4269-92D1-43DD5E1FDDDC}" type="sibTrans" cxnId="{4B752346-5F6D-48C4-9006-34D2FADF0BB7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9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9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9" custLinFactNeighborX="-3347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9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0311B4F7-01E0-4817-9CF4-304C1B225B92}" type="pres">
      <dgm:prSet presAssocID="{210F87A9-5064-4E60-8C88-54D6C14B9719}" presName="parTxOnly" presStyleLbl="node1" presStyleIdx="4" presStyleCnt="9">
        <dgm:presLayoutVars>
          <dgm:bulletEnabled val="1"/>
        </dgm:presLayoutVars>
      </dgm:prSet>
      <dgm:spPr/>
    </dgm:pt>
    <dgm:pt modelId="{AD61841B-0CC4-48FF-89CA-309E848609A5}" type="pres">
      <dgm:prSet presAssocID="{119EAE05-4E75-4499-B2D1-F659273EE0DE}" presName="parSpace" presStyleCnt="0"/>
      <dgm:spPr/>
    </dgm:pt>
    <dgm:pt modelId="{12F18FD1-7B16-439D-9078-386F916ADF42}" type="pres">
      <dgm:prSet presAssocID="{8DA7BB5B-1C33-449D-925F-F5CAABF91E40}" presName="parTxOnly" presStyleLbl="node1" presStyleIdx="5" presStyleCnt="9">
        <dgm:presLayoutVars>
          <dgm:bulletEnabled val="1"/>
        </dgm:presLayoutVars>
      </dgm:prSet>
      <dgm:spPr/>
    </dgm:pt>
    <dgm:pt modelId="{F50913AC-85E3-4A6E-B2C3-79C5DDD4CA45}" type="pres">
      <dgm:prSet presAssocID="{EE81A9A1-3523-4269-92D1-43DD5E1FDDDC}" presName="parSpace" presStyleCnt="0"/>
      <dgm:spPr/>
    </dgm:pt>
    <dgm:pt modelId="{5D015431-0355-4484-9D87-032D02FE49E9}" type="pres">
      <dgm:prSet presAssocID="{75675C9D-2319-4EEC-BA00-D5A573C2D3A7}" presName="parTxOnly" presStyleLbl="node1" presStyleIdx="6" presStyleCnt="9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7" presStyleCnt="9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8" presStyleCnt="9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4B752346-5F6D-48C4-9006-34D2FADF0BB7}" srcId="{4F15BE75-AC9C-477B-A680-905852F4279B}" destId="{8DA7BB5B-1C33-449D-925F-F5CAABF91E40}" srcOrd="5" destOrd="0" parTransId="{0D16C955-2C61-4C0A-AB2B-980D0F691376}" sibTransId="{EE81A9A1-3523-4269-92D1-43DD5E1FDDDC}"/>
    <dgm:cxn modelId="{789DBC50-57EB-4410-8210-11BF1106CA5D}" srcId="{4F15BE75-AC9C-477B-A680-905852F4279B}" destId="{210F87A9-5064-4E60-8C88-54D6C14B9719}" srcOrd="4" destOrd="0" parTransId="{C37FF825-9D3A-4494-8FE8-14930DC4C183}" sibTransId="{119EAE05-4E75-4499-B2D1-F659273EE0D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6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8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545B2EC0-71B2-43D6-ADB9-77EB27E5C694}" type="presOf" srcId="{8DA7BB5B-1C33-449D-925F-F5CAABF91E40}" destId="{12F18FD1-7B16-439D-9078-386F916ADF42}" srcOrd="0" destOrd="0" presId="urn:microsoft.com/office/officeart/2005/8/layout/hChevron3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7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939FCDA-0F95-4D60-8803-21B5FD3B98C1}" type="presOf" srcId="{210F87A9-5064-4E60-8C88-54D6C14B9719}" destId="{0311B4F7-01E0-4817-9CF4-304C1B225B92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E296D287-FE33-474A-A76B-9710222B11FB}" type="presParOf" srcId="{A1B9D906-79D5-40F4-9262-9D16917F7C9F}" destId="{0311B4F7-01E0-4817-9CF4-304C1B225B92}" srcOrd="8" destOrd="0" presId="urn:microsoft.com/office/officeart/2005/8/layout/hChevron3"/>
    <dgm:cxn modelId="{F41EFEF2-C1F5-4960-9C4A-3ECB7E523C24}" type="presParOf" srcId="{A1B9D906-79D5-40F4-9262-9D16917F7C9F}" destId="{AD61841B-0CC4-48FF-89CA-309E848609A5}" srcOrd="9" destOrd="0" presId="urn:microsoft.com/office/officeart/2005/8/layout/hChevron3"/>
    <dgm:cxn modelId="{50BC976D-346C-42C3-8DD2-8D58D28CED9E}" type="presParOf" srcId="{A1B9D906-79D5-40F4-9262-9D16917F7C9F}" destId="{12F18FD1-7B16-439D-9078-386F916ADF42}" srcOrd="10" destOrd="0" presId="urn:microsoft.com/office/officeart/2005/8/layout/hChevron3"/>
    <dgm:cxn modelId="{08B28108-9C9E-4D74-8884-044D70E8FBA0}" type="presParOf" srcId="{A1B9D906-79D5-40F4-9262-9D16917F7C9F}" destId="{F50913AC-85E3-4A6E-B2C3-79C5DDD4CA45}" srcOrd="11" destOrd="0" presId="urn:microsoft.com/office/officeart/2005/8/layout/hChevron3"/>
    <dgm:cxn modelId="{AA59D473-800A-4D9D-8845-E23177CE6983}" type="presParOf" srcId="{A1B9D906-79D5-40F4-9262-9D16917F7C9F}" destId="{5D015431-0355-4484-9D87-032D02FE49E9}" srcOrd="12" destOrd="0" presId="urn:microsoft.com/office/officeart/2005/8/layout/hChevron3"/>
    <dgm:cxn modelId="{F03C92ED-AA2B-4147-A2D7-AB700205D5FC}" type="presParOf" srcId="{A1B9D906-79D5-40F4-9262-9D16917F7C9F}" destId="{8F0F7507-4B71-408F-BF9B-D3C299668463}" srcOrd="13" destOrd="0" presId="urn:microsoft.com/office/officeart/2005/8/layout/hChevron3"/>
    <dgm:cxn modelId="{6B5526F0-9898-4B3A-8844-18D70337A05E}" type="presParOf" srcId="{A1B9D906-79D5-40F4-9262-9D16917F7C9F}" destId="{226F873A-5A90-478C-AEB3-3B3BD6199DE0}" srcOrd="14" destOrd="0" presId="urn:microsoft.com/office/officeart/2005/8/layout/hChevron3"/>
    <dgm:cxn modelId="{1E46B963-178A-4243-94FD-E992B900CE7D}" type="presParOf" srcId="{A1B9D906-79D5-40F4-9262-9D16917F7C9F}" destId="{85DA4502-A701-477C-9F39-B6249C8B73AE}" srcOrd="15" destOrd="0" presId="urn:microsoft.com/office/officeart/2005/8/layout/hChevron3"/>
    <dgm:cxn modelId="{8599E4A6-9AF8-44F7-9A37-7A72A7CF7CE1}" type="presParOf" srcId="{A1B9D906-79D5-40F4-9262-9D16917F7C9F}" destId="{B1A3ECE6-0D01-4CFA-BDB0-B9C339FC1223}" srcOrd="1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210F87A9-5064-4E60-8C88-54D6C14B9719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Tests</a:t>
          </a:r>
        </a:p>
      </dgm:t>
    </dgm:pt>
    <dgm:pt modelId="{C37FF825-9D3A-4494-8FE8-14930DC4C183}" type="parTrans" cxnId="{789DBC50-57EB-4410-8210-11BF1106CA5D}">
      <dgm:prSet/>
      <dgm:spPr/>
      <dgm:t>
        <a:bodyPr/>
        <a:lstStyle/>
        <a:p>
          <a:endParaRPr lang="fr-FR"/>
        </a:p>
      </dgm:t>
    </dgm:pt>
    <dgm:pt modelId="{119EAE05-4E75-4499-B2D1-F659273EE0DE}" type="sibTrans" cxnId="{789DBC50-57EB-4410-8210-11BF1106CA5D}">
      <dgm:prSet/>
      <dgm:spPr/>
      <dgm:t>
        <a:bodyPr/>
        <a:lstStyle/>
        <a:p>
          <a:endParaRPr lang="fr-FR"/>
        </a:p>
      </dgm:t>
    </dgm:pt>
    <dgm:pt modelId="{8DA7BB5B-1C33-449D-925F-F5CAABF91E40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/>
            <a:t>Déploiement</a:t>
          </a:r>
          <a:endParaRPr lang="fr-FR" dirty="0"/>
        </a:p>
      </dgm:t>
    </dgm:pt>
    <dgm:pt modelId="{0D16C955-2C61-4C0A-AB2B-980D0F691376}" type="parTrans" cxnId="{4B752346-5F6D-48C4-9006-34D2FADF0BB7}">
      <dgm:prSet/>
      <dgm:spPr/>
      <dgm:t>
        <a:bodyPr/>
        <a:lstStyle/>
        <a:p>
          <a:endParaRPr lang="fr-FR"/>
        </a:p>
      </dgm:t>
    </dgm:pt>
    <dgm:pt modelId="{EE81A9A1-3523-4269-92D1-43DD5E1FDDDC}" type="sibTrans" cxnId="{4B752346-5F6D-48C4-9006-34D2FADF0BB7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9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9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9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9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0311B4F7-01E0-4817-9CF4-304C1B225B92}" type="pres">
      <dgm:prSet presAssocID="{210F87A9-5064-4E60-8C88-54D6C14B9719}" presName="parTxOnly" presStyleLbl="node1" presStyleIdx="4" presStyleCnt="9">
        <dgm:presLayoutVars>
          <dgm:bulletEnabled val="1"/>
        </dgm:presLayoutVars>
      </dgm:prSet>
      <dgm:spPr/>
    </dgm:pt>
    <dgm:pt modelId="{AD61841B-0CC4-48FF-89CA-309E848609A5}" type="pres">
      <dgm:prSet presAssocID="{119EAE05-4E75-4499-B2D1-F659273EE0DE}" presName="parSpace" presStyleCnt="0"/>
      <dgm:spPr/>
    </dgm:pt>
    <dgm:pt modelId="{12F18FD1-7B16-439D-9078-386F916ADF42}" type="pres">
      <dgm:prSet presAssocID="{8DA7BB5B-1C33-449D-925F-F5CAABF91E40}" presName="parTxOnly" presStyleLbl="node1" presStyleIdx="5" presStyleCnt="9">
        <dgm:presLayoutVars>
          <dgm:bulletEnabled val="1"/>
        </dgm:presLayoutVars>
      </dgm:prSet>
      <dgm:spPr/>
    </dgm:pt>
    <dgm:pt modelId="{F50913AC-85E3-4A6E-B2C3-79C5DDD4CA45}" type="pres">
      <dgm:prSet presAssocID="{EE81A9A1-3523-4269-92D1-43DD5E1FDDDC}" presName="parSpace" presStyleCnt="0"/>
      <dgm:spPr/>
    </dgm:pt>
    <dgm:pt modelId="{5D015431-0355-4484-9D87-032D02FE49E9}" type="pres">
      <dgm:prSet presAssocID="{75675C9D-2319-4EEC-BA00-D5A573C2D3A7}" presName="parTxOnly" presStyleLbl="node1" presStyleIdx="6" presStyleCnt="9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7" presStyleCnt="9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8" presStyleCnt="9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4B752346-5F6D-48C4-9006-34D2FADF0BB7}" srcId="{4F15BE75-AC9C-477B-A680-905852F4279B}" destId="{8DA7BB5B-1C33-449D-925F-F5CAABF91E40}" srcOrd="5" destOrd="0" parTransId="{0D16C955-2C61-4C0A-AB2B-980D0F691376}" sibTransId="{EE81A9A1-3523-4269-92D1-43DD5E1FDDDC}"/>
    <dgm:cxn modelId="{789DBC50-57EB-4410-8210-11BF1106CA5D}" srcId="{4F15BE75-AC9C-477B-A680-905852F4279B}" destId="{210F87A9-5064-4E60-8C88-54D6C14B9719}" srcOrd="4" destOrd="0" parTransId="{C37FF825-9D3A-4494-8FE8-14930DC4C183}" sibTransId="{119EAE05-4E75-4499-B2D1-F659273EE0D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6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8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545B2EC0-71B2-43D6-ADB9-77EB27E5C694}" type="presOf" srcId="{8DA7BB5B-1C33-449D-925F-F5CAABF91E40}" destId="{12F18FD1-7B16-439D-9078-386F916ADF42}" srcOrd="0" destOrd="0" presId="urn:microsoft.com/office/officeart/2005/8/layout/hChevron3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7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939FCDA-0F95-4D60-8803-21B5FD3B98C1}" type="presOf" srcId="{210F87A9-5064-4E60-8C88-54D6C14B9719}" destId="{0311B4F7-01E0-4817-9CF4-304C1B225B92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E296D287-FE33-474A-A76B-9710222B11FB}" type="presParOf" srcId="{A1B9D906-79D5-40F4-9262-9D16917F7C9F}" destId="{0311B4F7-01E0-4817-9CF4-304C1B225B92}" srcOrd="8" destOrd="0" presId="urn:microsoft.com/office/officeart/2005/8/layout/hChevron3"/>
    <dgm:cxn modelId="{F41EFEF2-C1F5-4960-9C4A-3ECB7E523C24}" type="presParOf" srcId="{A1B9D906-79D5-40F4-9262-9D16917F7C9F}" destId="{AD61841B-0CC4-48FF-89CA-309E848609A5}" srcOrd="9" destOrd="0" presId="urn:microsoft.com/office/officeart/2005/8/layout/hChevron3"/>
    <dgm:cxn modelId="{50BC976D-346C-42C3-8DD2-8D58D28CED9E}" type="presParOf" srcId="{A1B9D906-79D5-40F4-9262-9D16917F7C9F}" destId="{12F18FD1-7B16-439D-9078-386F916ADF42}" srcOrd="10" destOrd="0" presId="urn:microsoft.com/office/officeart/2005/8/layout/hChevron3"/>
    <dgm:cxn modelId="{08B28108-9C9E-4D74-8884-044D70E8FBA0}" type="presParOf" srcId="{A1B9D906-79D5-40F4-9262-9D16917F7C9F}" destId="{F50913AC-85E3-4A6E-B2C3-79C5DDD4CA45}" srcOrd="11" destOrd="0" presId="urn:microsoft.com/office/officeart/2005/8/layout/hChevron3"/>
    <dgm:cxn modelId="{AA59D473-800A-4D9D-8845-E23177CE6983}" type="presParOf" srcId="{A1B9D906-79D5-40F4-9262-9D16917F7C9F}" destId="{5D015431-0355-4484-9D87-032D02FE49E9}" srcOrd="12" destOrd="0" presId="urn:microsoft.com/office/officeart/2005/8/layout/hChevron3"/>
    <dgm:cxn modelId="{F03C92ED-AA2B-4147-A2D7-AB700205D5FC}" type="presParOf" srcId="{A1B9D906-79D5-40F4-9262-9D16917F7C9F}" destId="{8F0F7507-4B71-408F-BF9B-D3C299668463}" srcOrd="13" destOrd="0" presId="urn:microsoft.com/office/officeart/2005/8/layout/hChevron3"/>
    <dgm:cxn modelId="{6B5526F0-9898-4B3A-8844-18D70337A05E}" type="presParOf" srcId="{A1B9D906-79D5-40F4-9262-9D16917F7C9F}" destId="{226F873A-5A90-478C-AEB3-3B3BD6199DE0}" srcOrd="14" destOrd="0" presId="urn:microsoft.com/office/officeart/2005/8/layout/hChevron3"/>
    <dgm:cxn modelId="{1E46B963-178A-4243-94FD-E992B900CE7D}" type="presParOf" srcId="{A1B9D906-79D5-40F4-9262-9D16917F7C9F}" destId="{85DA4502-A701-477C-9F39-B6249C8B73AE}" srcOrd="15" destOrd="0" presId="urn:microsoft.com/office/officeart/2005/8/layout/hChevron3"/>
    <dgm:cxn modelId="{8599E4A6-9AF8-44F7-9A37-7A72A7CF7CE1}" type="presParOf" srcId="{A1B9D906-79D5-40F4-9262-9D16917F7C9F}" destId="{B1A3ECE6-0D01-4CFA-BDB0-B9C339FC1223}" srcOrd="1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210F87A9-5064-4E60-8C88-54D6C14B9719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Tests</a:t>
          </a:r>
        </a:p>
      </dgm:t>
    </dgm:pt>
    <dgm:pt modelId="{C37FF825-9D3A-4494-8FE8-14930DC4C183}" type="parTrans" cxnId="{789DBC50-57EB-4410-8210-11BF1106CA5D}">
      <dgm:prSet/>
      <dgm:spPr/>
      <dgm:t>
        <a:bodyPr/>
        <a:lstStyle/>
        <a:p>
          <a:endParaRPr lang="fr-FR"/>
        </a:p>
      </dgm:t>
    </dgm:pt>
    <dgm:pt modelId="{119EAE05-4E75-4499-B2D1-F659273EE0DE}" type="sibTrans" cxnId="{789DBC50-57EB-4410-8210-11BF1106CA5D}">
      <dgm:prSet/>
      <dgm:spPr/>
      <dgm:t>
        <a:bodyPr/>
        <a:lstStyle/>
        <a:p>
          <a:endParaRPr lang="fr-FR"/>
        </a:p>
      </dgm:t>
    </dgm:pt>
    <dgm:pt modelId="{8DA7BB5B-1C33-449D-925F-F5CAABF91E40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/>
            <a:t>Déploiement</a:t>
          </a:r>
          <a:endParaRPr lang="fr-FR" dirty="0"/>
        </a:p>
      </dgm:t>
    </dgm:pt>
    <dgm:pt modelId="{0D16C955-2C61-4C0A-AB2B-980D0F691376}" type="parTrans" cxnId="{4B752346-5F6D-48C4-9006-34D2FADF0BB7}">
      <dgm:prSet/>
      <dgm:spPr/>
      <dgm:t>
        <a:bodyPr/>
        <a:lstStyle/>
        <a:p>
          <a:endParaRPr lang="fr-FR"/>
        </a:p>
      </dgm:t>
    </dgm:pt>
    <dgm:pt modelId="{EE81A9A1-3523-4269-92D1-43DD5E1FDDDC}" type="sibTrans" cxnId="{4B752346-5F6D-48C4-9006-34D2FADF0BB7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9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9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9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9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0311B4F7-01E0-4817-9CF4-304C1B225B92}" type="pres">
      <dgm:prSet presAssocID="{210F87A9-5064-4E60-8C88-54D6C14B9719}" presName="parTxOnly" presStyleLbl="node1" presStyleIdx="4" presStyleCnt="9">
        <dgm:presLayoutVars>
          <dgm:bulletEnabled val="1"/>
        </dgm:presLayoutVars>
      </dgm:prSet>
      <dgm:spPr/>
    </dgm:pt>
    <dgm:pt modelId="{AD61841B-0CC4-48FF-89CA-309E848609A5}" type="pres">
      <dgm:prSet presAssocID="{119EAE05-4E75-4499-B2D1-F659273EE0DE}" presName="parSpace" presStyleCnt="0"/>
      <dgm:spPr/>
    </dgm:pt>
    <dgm:pt modelId="{12F18FD1-7B16-439D-9078-386F916ADF42}" type="pres">
      <dgm:prSet presAssocID="{8DA7BB5B-1C33-449D-925F-F5CAABF91E40}" presName="parTxOnly" presStyleLbl="node1" presStyleIdx="5" presStyleCnt="9">
        <dgm:presLayoutVars>
          <dgm:bulletEnabled val="1"/>
        </dgm:presLayoutVars>
      </dgm:prSet>
      <dgm:spPr/>
    </dgm:pt>
    <dgm:pt modelId="{F50913AC-85E3-4A6E-B2C3-79C5DDD4CA45}" type="pres">
      <dgm:prSet presAssocID="{EE81A9A1-3523-4269-92D1-43DD5E1FDDDC}" presName="parSpace" presStyleCnt="0"/>
      <dgm:spPr/>
    </dgm:pt>
    <dgm:pt modelId="{5D015431-0355-4484-9D87-032D02FE49E9}" type="pres">
      <dgm:prSet presAssocID="{75675C9D-2319-4EEC-BA00-D5A573C2D3A7}" presName="parTxOnly" presStyleLbl="node1" presStyleIdx="6" presStyleCnt="9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7" presStyleCnt="9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8" presStyleCnt="9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4B752346-5F6D-48C4-9006-34D2FADF0BB7}" srcId="{4F15BE75-AC9C-477B-A680-905852F4279B}" destId="{8DA7BB5B-1C33-449D-925F-F5CAABF91E40}" srcOrd="5" destOrd="0" parTransId="{0D16C955-2C61-4C0A-AB2B-980D0F691376}" sibTransId="{EE81A9A1-3523-4269-92D1-43DD5E1FDDDC}"/>
    <dgm:cxn modelId="{789DBC50-57EB-4410-8210-11BF1106CA5D}" srcId="{4F15BE75-AC9C-477B-A680-905852F4279B}" destId="{210F87A9-5064-4E60-8C88-54D6C14B9719}" srcOrd="4" destOrd="0" parTransId="{C37FF825-9D3A-4494-8FE8-14930DC4C183}" sibTransId="{119EAE05-4E75-4499-B2D1-F659273EE0D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6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8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545B2EC0-71B2-43D6-ADB9-77EB27E5C694}" type="presOf" srcId="{8DA7BB5B-1C33-449D-925F-F5CAABF91E40}" destId="{12F18FD1-7B16-439D-9078-386F916ADF42}" srcOrd="0" destOrd="0" presId="urn:microsoft.com/office/officeart/2005/8/layout/hChevron3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7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939FCDA-0F95-4D60-8803-21B5FD3B98C1}" type="presOf" srcId="{210F87A9-5064-4E60-8C88-54D6C14B9719}" destId="{0311B4F7-01E0-4817-9CF4-304C1B225B92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E296D287-FE33-474A-A76B-9710222B11FB}" type="presParOf" srcId="{A1B9D906-79D5-40F4-9262-9D16917F7C9F}" destId="{0311B4F7-01E0-4817-9CF4-304C1B225B92}" srcOrd="8" destOrd="0" presId="urn:microsoft.com/office/officeart/2005/8/layout/hChevron3"/>
    <dgm:cxn modelId="{F41EFEF2-C1F5-4960-9C4A-3ECB7E523C24}" type="presParOf" srcId="{A1B9D906-79D5-40F4-9262-9D16917F7C9F}" destId="{AD61841B-0CC4-48FF-89CA-309E848609A5}" srcOrd="9" destOrd="0" presId="urn:microsoft.com/office/officeart/2005/8/layout/hChevron3"/>
    <dgm:cxn modelId="{50BC976D-346C-42C3-8DD2-8D58D28CED9E}" type="presParOf" srcId="{A1B9D906-79D5-40F4-9262-9D16917F7C9F}" destId="{12F18FD1-7B16-439D-9078-386F916ADF42}" srcOrd="10" destOrd="0" presId="urn:microsoft.com/office/officeart/2005/8/layout/hChevron3"/>
    <dgm:cxn modelId="{08B28108-9C9E-4D74-8884-044D70E8FBA0}" type="presParOf" srcId="{A1B9D906-79D5-40F4-9262-9D16917F7C9F}" destId="{F50913AC-85E3-4A6E-B2C3-79C5DDD4CA45}" srcOrd="11" destOrd="0" presId="urn:microsoft.com/office/officeart/2005/8/layout/hChevron3"/>
    <dgm:cxn modelId="{AA59D473-800A-4D9D-8845-E23177CE6983}" type="presParOf" srcId="{A1B9D906-79D5-40F4-9262-9D16917F7C9F}" destId="{5D015431-0355-4484-9D87-032D02FE49E9}" srcOrd="12" destOrd="0" presId="urn:microsoft.com/office/officeart/2005/8/layout/hChevron3"/>
    <dgm:cxn modelId="{F03C92ED-AA2B-4147-A2D7-AB700205D5FC}" type="presParOf" srcId="{A1B9D906-79D5-40F4-9262-9D16917F7C9F}" destId="{8F0F7507-4B71-408F-BF9B-D3C299668463}" srcOrd="13" destOrd="0" presId="urn:microsoft.com/office/officeart/2005/8/layout/hChevron3"/>
    <dgm:cxn modelId="{6B5526F0-9898-4B3A-8844-18D70337A05E}" type="presParOf" srcId="{A1B9D906-79D5-40F4-9262-9D16917F7C9F}" destId="{226F873A-5A90-478C-AEB3-3B3BD6199DE0}" srcOrd="14" destOrd="0" presId="urn:microsoft.com/office/officeart/2005/8/layout/hChevron3"/>
    <dgm:cxn modelId="{1E46B963-178A-4243-94FD-E992B900CE7D}" type="presParOf" srcId="{A1B9D906-79D5-40F4-9262-9D16917F7C9F}" destId="{85DA4502-A701-477C-9F39-B6249C8B73AE}" srcOrd="15" destOrd="0" presId="urn:microsoft.com/office/officeart/2005/8/layout/hChevron3"/>
    <dgm:cxn modelId="{8599E4A6-9AF8-44F7-9A37-7A72A7CF7CE1}" type="presParOf" srcId="{A1B9D906-79D5-40F4-9262-9D16917F7C9F}" destId="{B1A3ECE6-0D01-4CFA-BDB0-B9C339FC1223}" srcOrd="1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210F87A9-5064-4E60-8C88-54D6C14B9719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Tests</a:t>
          </a:r>
        </a:p>
      </dgm:t>
    </dgm:pt>
    <dgm:pt modelId="{C37FF825-9D3A-4494-8FE8-14930DC4C183}" type="parTrans" cxnId="{789DBC50-57EB-4410-8210-11BF1106CA5D}">
      <dgm:prSet/>
      <dgm:spPr/>
      <dgm:t>
        <a:bodyPr/>
        <a:lstStyle/>
        <a:p>
          <a:endParaRPr lang="fr-FR"/>
        </a:p>
      </dgm:t>
    </dgm:pt>
    <dgm:pt modelId="{119EAE05-4E75-4499-B2D1-F659273EE0DE}" type="sibTrans" cxnId="{789DBC50-57EB-4410-8210-11BF1106CA5D}">
      <dgm:prSet/>
      <dgm:spPr/>
      <dgm:t>
        <a:bodyPr/>
        <a:lstStyle/>
        <a:p>
          <a:endParaRPr lang="fr-FR"/>
        </a:p>
      </dgm:t>
    </dgm:pt>
    <dgm:pt modelId="{8DA7BB5B-1C33-449D-925F-F5CAABF91E40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CI/CD</a:t>
          </a:r>
        </a:p>
      </dgm:t>
    </dgm:pt>
    <dgm:pt modelId="{0D16C955-2C61-4C0A-AB2B-980D0F691376}" type="parTrans" cxnId="{4B752346-5F6D-48C4-9006-34D2FADF0BB7}">
      <dgm:prSet/>
      <dgm:spPr/>
      <dgm:t>
        <a:bodyPr/>
        <a:lstStyle/>
        <a:p>
          <a:endParaRPr lang="fr-FR"/>
        </a:p>
      </dgm:t>
    </dgm:pt>
    <dgm:pt modelId="{EE81A9A1-3523-4269-92D1-43DD5E1FDDDC}" type="sibTrans" cxnId="{4B752346-5F6D-48C4-9006-34D2FADF0BB7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9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9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9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9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0311B4F7-01E0-4817-9CF4-304C1B225B92}" type="pres">
      <dgm:prSet presAssocID="{210F87A9-5064-4E60-8C88-54D6C14B9719}" presName="parTxOnly" presStyleLbl="node1" presStyleIdx="4" presStyleCnt="9">
        <dgm:presLayoutVars>
          <dgm:bulletEnabled val="1"/>
        </dgm:presLayoutVars>
      </dgm:prSet>
      <dgm:spPr/>
    </dgm:pt>
    <dgm:pt modelId="{AD61841B-0CC4-48FF-89CA-309E848609A5}" type="pres">
      <dgm:prSet presAssocID="{119EAE05-4E75-4499-B2D1-F659273EE0DE}" presName="parSpace" presStyleCnt="0"/>
      <dgm:spPr/>
    </dgm:pt>
    <dgm:pt modelId="{12F18FD1-7B16-439D-9078-386F916ADF42}" type="pres">
      <dgm:prSet presAssocID="{8DA7BB5B-1C33-449D-925F-F5CAABF91E40}" presName="parTxOnly" presStyleLbl="node1" presStyleIdx="5" presStyleCnt="9">
        <dgm:presLayoutVars>
          <dgm:bulletEnabled val="1"/>
        </dgm:presLayoutVars>
      </dgm:prSet>
      <dgm:spPr/>
    </dgm:pt>
    <dgm:pt modelId="{F50913AC-85E3-4A6E-B2C3-79C5DDD4CA45}" type="pres">
      <dgm:prSet presAssocID="{EE81A9A1-3523-4269-92D1-43DD5E1FDDDC}" presName="parSpace" presStyleCnt="0"/>
      <dgm:spPr/>
    </dgm:pt>
    <dgm:pt modelId="{5D015431-0355-4484-9D87-032D02FE49E9}" type="pres">
      <dgm:prSet presAssocID="{75675C9D-2319-4EEC-BA00-D5A573C2D3A7}" presName="parTxOnly" presStyleLbl="node1" presStyleIdx="6" presStyleCnt="9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7" presStyleCnt="9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8" presStyleCnt="9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4B752346-5F6D-48C4-9006-34D2FADF0BB7}" srcId="{4F15BE75-AC9C-477B-A680-905852F4279B}" destId="{8DA7BB5B-1C33-449D-925F-F5CAABF91E40}" srcOrd="5" destOrd="0" parTransId="{0D16C955-2C61-4C0A-AB2B-980D0F691376}" sibTransId="{EE81A9A1-3523-4269-92D1-43DD5E1FDDDC}"/>
    <dgm:cxn modelId="{789DBC50-57EB-4410-8210-11BF1106CA5D}" srcId="{4F15BE75-AC9C-477B-A680-905852F4279B}" destId="{210F87A9-5064-4E60-8C88-54D6C14B9719}" srcOrd="4" destOrd="0" parTransId="{C37FF825-9D3A-4494-8FE8-14930DC4C183}" sibTransId="{119EAE05-4E75-4499-B2D1-F659273EE0D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6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8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545B2EC0-71B2-43D6-ADB9-77EB27E5C694}" type="presOf" srcId="{8DA7BB5B-1C33-449D-925F-F5CAABF91E40}" destId="{12F18FD1-7B16-439D-9078-386F916ADF42}" srcOrd="0" destOrd="0" presId="urn:microsoft.com/office/officeart/2005/8/layout/hChevron3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7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939FCDA-0F95-4D60-8803-21B5FD3B98C1}" type="presOf" srcId="{210F87A9-5064-4E60-8C88-54D6C14B9719}" destId="{0311B4F7-01E0-4817-9CF4-304C1B225B92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E296D287-FE33-474A-A76B-9710222B11FB}" type="presParOf" srcId="{A1B9D906-79D5-40F4-9262-9D16917F7C9F}" destId="{0311B4F7-01E0-4817-9CF4-304C1B225B92}" srcOrd="8" destOrd="0" presId="urn:microsoft.com/office/officeart/2005/8/layout/hChevron3"/>
    <dgm:cxn modelId="{F41EFEF2-C1F5-4960-9C4A-3ECB7E523C24}" type="presParOf" srcId="{A1B9D906-79D5-40F4-9262-9D16917F7C9F}" destId="{AD61841B-0CC4-48FF-89CA-309E848609A5}" srcOrd="9" destOrd="0" presId="urn:microsoft.com/office/officeart/2005/8/layout/hChevron3"/>
    <dgm:cxn modelId="{50BC976D-346C-42C3-8DD2-8D58D28CED9E}" type="presParOf" srcId="{A1B9D906-79D5-40F4-9262-9D16917F7C9F}" destId="{12F18FD1-7B16-439D-9078-386F916ADF42}" srcOrd="10" destOrd="0" presId="urn:microsoft.com/office/officeart/2005/8/layout/hChevron3"/>
    <dgm:cxn modelId="{08B28108-9C9E-4D74-8884-044D70E8FBA0}" type="presParOf" srcId="{A1B9D906-79D5-40F4-9262-9D16917F7C9F}" destId="{F50913AC-85E3-4A6E-B2C3-79C5DDD4CA45}" srcOrd="11" destOrd="0" presId="urn:microsoft.com/office/officeart/2005/8/layout/hChevron3"/>
    <dgm:cxn modelId="{AA59D473-800A-4D9D-8845-E23177CE6983}" type="presParOf" srcId="{A1B9D906-79D5-40F4-9262-9D16917F7C9F}" destId="{5D015431-0355-4484-9D87-032D02FE49E9}" srcOrd="12" destOrd="0" presId="urn:microsoft.com/office/officeart/2005/8/layout/hChevron3"/>
    <dgm:cxn modelId="{F03C92ED-AA2B-4147-A2D7-AB700205D5FC}" type="presParOf" srcId="{A1B9D906-79D5-40F4-9262-9D16917F7C9F}" destId="{8F0F7507-4B71-408F-BF9B-D3C299668463}" srcOrd="13" destOrd="0" presId="urn:microsoft.com/office/officeart/2005/8/layout/hChevron3"/>
    <dgm:cxn modelId="{6B5526F0-9898-4B3A-8844-18D70337A05E}" type="presParOf" srcId="{A1B9D906-79D5-40F4-9262-9D16917F7C9F}" destId="{226F873A-5A90-478C-AEB3-3B3BD6199DE0}" srcOrd="14" destOrd="0" presId="urn:microsoft.com/office/officeart/2005/8/layout/hChevron3"/>
    <dgm:cxn modelId="{1E46B963-178A-4243-94FD-E992B900CE7D}" type="presParOf" srcId="{A1B9D906-79D5-40F4-9262-9D16917F7C9F}" destId="{85DA4502-A701-477C-9F39-B6249C8B73AE}" srcOrd="15" destOrd="0" presId="urn:microsoft.com/office/officeart/2005/8/layout/hChevron3"/>
    <dgm:cxn modelId="{8599E4A6-9AF8-44F7-9A37-7A72A7CF7CE1}" type="presParOf" srcId="{A1B9D906-79D5-40F4-9262-9D16917F7C9F}" destId="{B1A3ECE6-0D01-4CFA-BDB0-B9C339FC1223}" srcOrd="1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210F87A9-5064-4E60-8C88-54D6C14B9719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Tests</a:t>
          </a:r>
        </a:p>
      </dgm:t>
    </dgm:pt>
    <dgm:pt modelId="{C37FF825-9D3A-4494-8FE8-14930DC4C183}" type="parTrans" cxnId="{789DBC50-57EB-4410-8210-11BF1106CA5D}">
      <dgm:prSet/>
      <dgm:spPr/>
      <dgm:t>
        <a:bodyPr/>
        <a:lstStyle/>
        <a:p>
          <a:endParaRPr lang="fr-FR"/>
        </a:p>
      </dgm:t>
    </dgm:pt>
    <dgm:pt modelId="{119EAE05-4E75-4499-B2D1-F659273EE0DE}" type="sibTrans" cxnId="{789DBC50-57EB-4410-8210-11BF1106CA5D}">
      <dgm:prSet/>
      <dgm:spPr/>
      <dgm:t>
        <a:bodyPr/>
        <a:lstStyle/>
        <a:p>
          <a:endParaRPr lang="fr-FR"/>
        </a:p>
      </dgm:t>
    </dgm:pt>
    <dgm:pt modelId="{8DA7BB5B-1C33-449D-925F-F5CAABF91E40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/>
            <a:t>Déploiement</a:t>
          </a:r>
          <a:endParaRPr lang="fr-FR" dirty="0"/>
        </a:p>
      </dgm:t>
    </dgm:pt>
    <dgm:pt modelId="{0D16C955-2C61-4C0A-AB2B-980D0F691376}" type="parTrans" cxnId="{4B752346-5F6D-48C4-9006-34D2FADF0BB7}">
      <dgm:prSet/>
      <dgm:spPr/>
      <dgm:t>
        <a:bodyPr/>
        <a:lstStyle/>
        <a:p>
          <a:endParaRPr lang="fr-FR"/>
        </a:p>
      </dgm:t>
    </dgm:pt>
    <dgm:pt modelId="{EE81A9A1-3523-4269-92D1-43DD5E1FDDDC}" type="sibTrans" cxnId="{4B752346-5F6D-48C4-9006-34D2FADF0BB7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9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9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9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9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0311B4F7-01E0-4817-9CF4-304C1B225B92}" type="pres">
      <dgm:prSet presAssocID="{210F87A9-5064-4E60-8C88-54D6C14B9719}" presName="parTxOnly" presStyleLbl="node1" presStyleIdx="4" presStyleCnt="9">
        <dgm:presLayoutVars>
          <dgm:bulletEnabled val="1"/>
        </dgm:presLayoutVars>
      </dgm:prSet>
      <dgm:spPr/>
    </dgm:pt>
    <dgm:pt modelId="{AD61841B-0CC4-48FF-89CA-309E848609A5}" type="pres">
      <dgm:prSet presAssocID="{119EAE05-4E75-4499-B2D1-F659273EE0DE}" presName="parSpace" presStyleCnt="0"/>
      <dgm:spPr/>
    </dgm:pt>
    <dgm:pt modelId="{12F18FD1-7B16-439D-9078-386F916ADF42}" type="pres">
      <dgm:prSet presAssocID="{8DA7BB5B-1C33-449D-925F-F5CAABF91E40}" presName="parTxOnly" presStyleLbl="node1" presStyleIdx="5" presStyleCnt="9">
        <dgm:presLayoutVars>
          <dgm:bulletEnabled val="1"/>
        </dgm:presLayoutVars>
      </dgm:prSet>
      <dgm:spPr/>
    </dgm:pt>
    <dgm:pt modelId="{F50913AC-85E3-4A6E-B2C3-79C5DDD4CA45}" type="pres">
      <dgm:prSet presAssocID="{EE81A9A1-3523-4269-92D1-43DD5E1FDDDC}" presName="parSpace" presStyleCnt="0"/>
      <dgm:spPr/>
    </dgm:pt>
    <dgm:pt modelId="{5D015431-0355-4484-9D87-032D02FE49E9}" type="pres">
      <dgm:prSet presAssocID="{75675C9D-2319-4EEC-BA00-D5A573C2D3A7}" presName="parTxOnly" presStyleLbl="node1" presStyleIdx="6" presStyleCnt="9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7" presStyleCnt="9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8" presStyleCnt="9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4B752346-5F6D-48C4-9006-34D2FADF0BB7}" srcId="{4F15BE75-AC9C-477B-A680-905852F4279B}" destId="{8DA7BB5B-1C33-449D-925F-F5CAABF91E40}" srcOrd="5" destOrd="0" parTransId="{0D16C955-2C61-4C0A-AB2B-980D0F691376}" sibTransId="{EE81A9A1-3523-4269-92D1-43DD5E1FDDDC}"/>
    <dgm:cxn modelId="{789DBC50-57EB-4410-8210-11BF1106CA5D}" srcId="{4F15BE75-AC9C-477B-A680-905852F4279B}" destId="{210F87A9-5064-4E60-8C88-54D6C14B9719}" srcOrd="4" destOrd="0" parTransId="{C37FF825-9D3A-4494-8FE8-14930DC4C183}" sibTransId="{119EAE05-4E75-4499-B2D1-F659273EE0D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6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8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545B2EC0-71B2-43D6-ADB9-77EB27E5C694}" type="presOf" srcId="{8DA7BB5B-1C33-449D-925F-F5CAABF91E40}" destId="{12F18FD1-7B16-439D-9078-386F916ADF42}" srcOrd="0" destOrd="0" presId="urn:microsoft.com/office/officeart/2005/8/layout/hChevron3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7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939FCDA-0F95-4D60-8803-21B5FD3B98C1}" type="presOf" srcId="{210F87A9-5064-4E60-8C88-54D6C14B9719}" destId="{0311B4F7-01E0-4817-9CF4-304C1B225B92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E296D287-FE33-474A-A76B-9710222B11FB}" type="presParOf" srcId="{A1B9D906-79D5-40F4-9262-9D16917F7C9F}" destId="{0311B4F7-01E0-4817-9CF4-304C1B225B92}" srcOrd="8" destOrd="0" presId="urn:microsoft.com/office/officeart/2005/8/layout/hChevron3"/>
    <dgm:cxn modelId="{F41EFEF2-C1F5-4960-9C4A-3ECB7E523C24}" type="presParOf" srcId="{A1B9D906-79D5-40F4-9262-9D16917F7C9F}" destId="{AD61841B-0CC4-48FF-89CA-309E848609A5}" srcOrd="9" destOrd="0" presId="urn:microsoft.com/office/officeart/2005/8/layout/hChevron3"/>
    <dgm:cxn modelId="{50BC976D-346C-42C3-8DD2-8D58D28CED9E}" type="presParOf" srcId="{A1B9D906-79D5-40F4-9262-9D16917F7C9F}" destId="{12F18FD1-7B16-439D-9078-386F916ADF42}" srcOrd="10" destOrd="0" presId="urn:microsoft.com/office/officeart/2005/8/layout/hChevron3"/>
    <dgm:cxn modelId="{08B28108-9C9E-4D74-8884-044D70E8FBA0}" type="presParOf" srcId="{A1B9D906-79D5-40F4-9262-9D16917F7C9F}" destId="{F50913AC-85E3-4A6E-B2C3-79C5DDD4CA45}" srcOrd="11" destOrd="0" presId="urn:microsoft.com/office/officeart/2005/8/layout/hChevron3"/>
    <dgm:cxn modelId="{AA59D473-800A-4D9D-8845-E23177CE6983}" type="presParOf" srcId="{A1B9D906-79D5-40F4-9262-9D16917F7C9F}" destId="{5D015431-0355-4484-9D87-032D02FE49E9}" srcOrd="12" destOrd="0" presId="urn:microsoft.com/office/officeart/2005/8/layout/hChevron3"/>
    <dgm:cxn modelId="{F03C92ED-AA2B-4147-A2D7-AB700205D5FC}" type="presParOf" srcId="{A1B9D906-79D5-40F4-9262-9D16917F7C9F}" destId="{8F0F7507-4B71-408F-BF9B-D3C299668463}" srcOrd="13" destOrd="0" presId="urn:microsoft.com/office/officeart/2005/8/layout/hChevron3"/>
    <dgm:cxn modelId="{6B5526F0-9898-4B3A-8844-18D70337A05E}" type="presParOf" srcId="{A1B9D906-79D5-40F4-9262-9D16917F7C9F}" destId="{226F873A-5A90-478C-AEB3-3B3BD6199DE0}" srcOrd="14" destOrd="0" presId="urn:microsoft.com/office/officeart/2005/8/layout/hChevron3"/>
    <dgm:cxn modelId="{1E46B963-178A-4243-94FD-E992B900CE7D}" type="presParOf" srcId="{A1B9D906-79D5-40F4-9262-9D16917F7C9F}" destId="{85DA4502-A701-477C-9F39-B6249C8B73AE}" srcOrd="15" destOrd="0" presId="urn:microsoft.com/office/officeart/2005/8/layout/hChevron3"/>
    <dgm:cxn modelId="{8599E4A6-9AF8-44F7-9A37-7A72A7CF7CE1}" type="presParOf" srcId="{A1B9D906-79D5-40F4-9262-9D16917F7C9F}" destId="{B1A3ECE6-0D01-4CFA-BDB0-B9C339FC1223}" srcOrd="1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210F87A9-5064-4E60-8C88-54D6C14B9719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Tests</a:t>
          </a:r>
        </a:p>
      </dgm:t>
    </dgm:pt>
    <dgm:pt modelId="{C37FF825-9D3A-4494-8FE8-14930DC4C183}" type="parTrans" cxnId="{789DBC50-57EB-4410-8210-11BF1106CA5D}">
      <dgm:prSet/>
      <dgm:spPr/>
      <dgm:t>
        <a:bodyPr/>
        <a:lstStyle/>
        <a:p>
          <a:endParaRPr lang="fr-FR"/>
        </a:p>
      </dgm:t>
    </dgm:pt>
    <dgm:pt modelId="{119EAE05-4E75-4499-B2D1-F659273EE0DE}" type="sibTrans" cxnId="{789DBC50-57EB-4410-8210-11BF1106CA5D}">
      <dgm:prSet/>
      <dgm:spPr/>
      <dgm:t>
        <a:bodyPr/>
        <a:lstStyle/>
        <a:p>
          <a:endParaRPr lang="fr-FR"/>
        </a:p>
      </dgm:t>
    </dgm:pt>
    <dgm:pt modelId="{8DA7BB5B-1C33-449D-925F-F5CAABF91E40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/>
            <a:t>Déploiement</a:t>
          </a:r>
          <a:endParaRPr lang="fr-FR" dirty="0"/>
        </a:p>
      </dgm:t>
    </dgm:pt>
    <dgm:pt modelId="{0D16C955-2C61-4C0A-AB2B-980D0F691376}" type="parTrans" cxnId="{4B752346-5F6D-48C4-9006-34D2FADF0BB7}">
      <dgm:prSet/>
      <dgm:spPr/>
      <dgm:t>
        <a:bodyPr/>
        <a:lstStyle/>
        <a:p>
          <a:endParaRPr lang="fr-FR"/>
        </a:p>
      </dgm:t>
    </dgm:pt>
    <dgm:pt modelId="{EE81A9A1-3523-4269-92D1-43DD5E1FDDDC}" type="sibTrans" cxnId="{4B752346-5F6D-48C4-9006-34D2FADF0BB7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9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9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9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9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0311B4F7-01E0-4817-9CF4-304C1B225B92}" type="pres">
      <dgm:prSet presAssocID="{210F87A9-5064-4E60-8C88-54D6C14B9719}" presName="parTxOnly" presStyleLbl="node1" presStyleIdx="4" presStyleCnt="9">
        <dgm:presLayoutVars>
          <dgm:bulletEnabled val="1"/>
        </dgm:presLayoutVars>
      </dgm:prSet>
      <dgm:spPr/>
    </dgm:pt>
    <dgm:pt modelId="{AD61841B-0CC4-48FF-89CA-309E848609A5}" type="pres">
      <dgm:prSet presAssocID="{119EAE05-4E75-4499-B2D1-F659273EE0DE}" presName="parSpace" presStyleCnt="0"/>
      <dgm:spPr/>
    </dgm:pt>
    <dgm:pt modelId="{12F18FD1-7B16-439D-9078-386F916ADF42}" type="pres">
      <dgm:prSet presAssocID="{8DA7BB5B-1C33-449D-925F-F5CAABF91E40}" presName="parTxOnly" presStyleLbl="node1" presStyleIdx="5" presStyleCnt="9">
        <dgm:presLayoutVars>
          <dgm:bulletEnabled val="1"/>
        </dgm:presLayoutVars>
      </dgm:prSet>
      <dgm:spPr/>
    </dgm:pt>
    <dgm:pt modelId="{F50913AC-85E3-4A6E-B2C3-79C5DDD4CA45}" type="pres">
      <dgm:prSet presAssocID="{EE81A9A1-3523-4269-92D1-43DD5E1FDDDC}" presName="parSpace" presStyleCnt="0"/>
      <dgm:spPr/>
    </dgm:pt>
    <dgm:pt modelId="{5D015431-0355-4484-9D87-032D02FE49E9}" type="pres">
      <dgm:prSet presAssocID="{75675C9D-2319-4EEC-BA00-D5A573C2D3A7}" presName="parTxOnly" presStyleLbl="node1" presStyleIdx="6" presStyleCnt="9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7" presStyleCnt="9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8" presStyleCnt="9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4B752346-5F6D-48C4-9006-34D2FADF0BB7}" srcId="{4F15BE75-AC9C-477B-A680-905852F4279B}" destId="{8DA7BB5B-1C33-449D-925F-F5CAABF91E40}" srcOrd="5" destOrd="0" parTransId="{0D16C955-2C61-4C0A-AB2B-980D0F691376}" sibTransId="{EE81A9A1-3523-4269-92D1-43DD5E1FDDDC}"/>
    <dgm:cxn modelId="{789DBC50-57EB-4410-8210-11BF1106CA5D}" srcId="{4F15BE75-AC9C-477B-A680-905852F4279B}" destId="{210F87A9-5064-4E60-8C88-54D6C14B9719}" srcOrd="4" destOrd="0" parTransId="{C37FF825-9D3A-4494-8FE8-14930DC4C183}" sibTransId="{119EAE05-4E75-4499-B2D1-F659273EE0D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6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8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545B2EC0-71B2-43D6-ADB9-77EB27E5C694}" type="presOf" srcId="{8DA7BB5B-1C33-449D-925F-F5CAABF91E40}" destId="{12F18FD1-7B16-439D-9078-386F916ADF42}" srcOrd="0" destOrd="0" presId="urn:microsoft.com/office/officeart/2005/8/layout/hChevron3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7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939FCDA-0F95-4D60-8803-21B5FD3B98C1}" type="presOf" srcId="{210F87A9-5064-4E60-8C88-54D6C14B9719}" destId="{0311B4F7-01E0-4817-9CF4-304C1B225B92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E296D287-FE33-474A-A76B-9710222B11FB}" type="presParOf" srcId="{A1B9D906-79D5-40F4-9262-9D16917F7C9F}" destId="{0311B4F7-01E0-4817-9CF4-304C1B225B92}" srcOrd="8" destOrd="0" presId="urn:microsoft.com/office/officeart/2005/8/layout/hChevron3"/>
    <dgm:cxn modelId="{F41EFEF2-C1F5-4960-9C4A-3ECB7E523C24}" type="presParOf" srcId="{A1B9D906-79D5-40F4-9262-9D16917F7C9F}" destId="{AD61841B-0CC4-48FF-89CA-309E848609A5}" srcOrd="9" destOrd="0" presId="urn:microsoft.com/office/officeart/2005/8/layout/hChevron3"/>
    <dgm:cxn modelId="{50BC976D-346C-42C3-8DD2-8D58D28CED9E}" type="presParOf" srcId="{A1B9D906-79D5-40F4-9262-9D16917F7C9F}" destId="{12F18FD1-7B16-439D-9078-386F916ADF42}" srcOrd="10" destOrd="0" presId="urn:microsoft.com/office/officeart/2005/8/layout/hChevron3"/>
    <dgm:cxn modelId="{08B28108-9C9E-4D74-8884-044D70E8FBA0}" type="presParOf" srcId="{A1B9D906-79D5-40F4-9262-9D16917F7C9F}" destId="{F50913AC-85E3-4A6E-B2C3-79C5DDD4CA45}" srcOrd="11" destOrd="0" presId="urn:microsoft.com/office/officeart/2005/8/layout/hChevron3"/>
    <dgm:cxn modelId="{AA59D473-800A-4D9D-8845-E23177CE6983}" type="presParOf" srcId="{A1B9D906-79D5-40F4-9262-9D16917F7C9F}" destId="{5D015431-0355-4484-9D87-032D02FE49E9}" srcOrd="12" destOrd="0" presId="urn:microsoft.com/office/officeart/2005/8/layout/hChevron3"/>
    <dgm:cxn modelId="{F03C92ED-AA2B-4147-A2D7-AB700205D5FC}" type="presParOf" srcId="{A1B9D906-79D5-40F4-9262-9D16917F7C9F}" destId="{8F0F7507-4B71-408F-BF9B-D3C299668463}" srcOrd="13" destOrd="0" presId="urn:microsoft.com/office/officeart/2005/8/layout/hChevron3"/>
    <dgm:cxn modelId="{6B5526F0-9898-4B3A-8844-18D70337A05E}" type="presParOf" srcId="{A1B9D906-79D5-40F4-9262-9D16917F7C9F}" destId="{226F873A-5A90-478C-AEB3-3B3BD6199DE0}" srcOrd="14" destOrd="0" presId="urn:microsoft.com/office/officeart/2005/8/layout/hChevron3"/>
    <dgm:cxn modelId="{1E46B963-178A-4243-94FD-E992B900CE7D}" type="presParOf" srcId="{A1B9D906-79D5-40F4-9262-9D16917F7C9F}" destId="{85DA4502-A701-477C-9F39-B6249C8B73AE}" srcOrd="15" destOrd="0" presId="urn:microsoft.com/office/officeart/2005/8/layout/hChevron3"/>
    <dgm:cxn modelId="{8599E4A6-9AF8-44F7-9A37-7A72A7CF7CE1}" type="presParOf" srcId="{A1B9D906-79D5-40F4-9262-9D16917F7C9F}" destId="{B1A3ECE6-0D01-4CFA-BDB0-B9C339FC1223}" srcOrd="1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/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210F87A9-5064-4E60-8C88-54D6C14B9719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Tests</a:t>
          </a:r>
        </a:p>
      </dgm:t>
    </dgm:pt>
    <dgm:pt modelId="{C37FF825-9D3A-4494-8FE8-14930DC4C183}" type="parTrans" cxnId="{789DBC50-57EB-4410-8210-11BF1106CA5D}">
      <dgm:prSet/>
      <dgm:spPr/>
      <dgm:t>
        <a:bodyPr/>
        <a:lstStyle/>
        <a:p>
          <a:endParaRPr lang="fr-FR"/>
        </a:p>
      </dgm:t>
    </dgm:pt>
    <dgm:pt modelId="{119EAE05-4E75-4499-B2D1-F659273EE0DE}" type="sibTrans" cxnId="{789DBC50-57EB-4410-8210-11BF1106CA5D}">
      <dgm:prSet/>
      <dgm:spPr/>
      <dgm:t>
        <a:bodyPr/>
        <a:lstStyle/>
        <a:p>
          <a:endParaRPr lang="fr-FR"/>
        </a:p>
      </dgm:t>
    </dgm:pt>
    <dgm:pt modelId="{8DA7BB5B-1C33-449D-925F-F5CAABF91E40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/>
            <a:t>Déploiement</a:t>
          </a:r>
          <a:endParaRPr lang="fr-FR" dirty="0"/>
        </a:p>
      </dgm:t>
    </dgm:pt>
    <dgm:pt modelId="{0D16C955-2C61-4C0A-AB2B-980D0F691376}" type="parTrans" cxnId="{4B752346-5F6D-48C4-9006-34D2FADF0BB7}">
      <dgm:prSet/>
      <dgm:spPr/>
      <dgm:t>
        <a:bodyPr/>
        <a:lstStyle/>
        <a:p>
          <a:endParaRPr lang="fr-FR"/>
        </a:p>
      </dgm:t>
    </dgm:pt>
    <dgm:pt modelId="{EE81A9A1-3523-4269-92D1-43DD5E1FDDDC}" type="sibTrans" cxnId="{4B752346-5F6D-48C4-9006-34D2FADF0BB7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9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9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9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9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0311B4F7-01E0-4817-9CF4-304C1B225B92}" type="pres">
      <dgm:prSet presAssocID="{210F87A9-5064-4E60-8C88-54D6C14B9719}" presName="parTxOnly" presStyleLbl="node1" presStyleIdx="4" presStyleCnt="9">
        <dgm:presLayoutVars>
          <dgm:bulletEnabled val="1"/>
        </dgm:presLayoutVars>
      </dgm:prSet>
      <dgm:spPr/>
    </dgm:pt>
    <dgm:pt modelId="{AD61841B-0CC4-48FF-89CA-309E848609A5}" type="pres">
      <dgm:prSet presAssocID="{119EAE05-4E75-4499-B2D1-F659273EE0DE}" presName="parSpace" presStyleCnt="0"/>
      <dgm:spPr/>
    </dgm:pt>
    <dgm:pt modelId="{12F18FD1-7B16-439D-9078-386F916ADF42}" type="pres">
      <dgm:prSet presAssocID="{8DA7BB5B-1C33-449D-925F-F5CAABF91E40}" presName="parTxOnly" presStyleLbl="node1" presStyleIdx="5" presStyleCnt="9">
        <dgm:presLayoutVars>
          <dgm:bulletEnabled val="1"/>
        </dgm:presLayoutVars>
      </dgm:prSet>
      <dgm:spPr/>
    </dgm:pt>
    <dgm:pt modelId="{F50913AC-85E3-4A6E-B2C3-79C5DDD4CA45}" type="pres">
      <dgm:prSet presAssocID="{EE81A9A1-3523-4269-92D1-43DD5E1FDDDC}" presName="parSpace" presStyleCnt="0"/>
      <dgm:spPr/>
    </dgm:pt>
    <dgm:pt modelId="{5D015431-0355-4484-9D87-032D02FE49E9}" type="pres">
      <dgm:prSet presAssocID="{75675C9D-2319-4EEC-BA00-D5A573C2D3A7}" presName="parTxOnly" presStyleLbl="node1" presStyleIdx="6" presStyleCnt="9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7" presStyleCnt="9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8" presStyleCnt="9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4B752346-5F6D-48C4-9006-34D2FADF0BB7}" srcId="{4F15BE75-AC9C-477B-A680-905852F4279B}" destId="{8DA7BB5B-1C33-449D-925F-F5CAABF91E40}" srcOrd="5" destOrd="0" parTransId="{0D16C955-2C61-4C0A-AB2B-980D0F691376}" sibTransId="{EE81A9A1-3523-4269-92D1-43DD5E1FDDDC}"/>
    <dgm:cxn modelId="{789DBC50-57EB-4410-8210-11BF1106CA5D}" srcId="{4F15BE75-AC9C-477B-A680-905852F4279B}" destId="{210F87A9-5064-4E60-8C88-54D6C14B9719}" srcOrd="4" destOrd="0" parTransId="{C37FF825-9D3A-4494-8FE8-14930DC4C183}" sibTransId="{119EAE05-4E75-4499-B2D1-F659273EE0D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6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8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545B2EC0-71B2-43D6-ADB9-77EB27E5C694}" type="presOf" srcId="{8DA7BB5B-1C33-449D-925F-F5CAABF91E40}" destId="{12F18FD1-7B16-439D-9078-386F916ADF42}" srcOrd="0" destOrd="0" presId="urn:microsoft.com/office/officeart/2005/8/layout/hChevron3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7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939FCDA-0F95-4D60-8803-21B5FD3B98C1}" type="presOf" srcId="{210F87A9-5064-4E60-8C88-54D6C14B9719}" destId="{0311B4F7-01E0-4817-9CF4-304C1B225B92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E296D287-FE33-474A-A76B-9710222B11FB}" type="presParOf" srcId="{A1B9D906-79D5-40F4-9262-9D16917F7C9F}" destId="{0311B4F7-01E0-4817-9CF4-304C1B225B92}" srcOrd="8" destOrd="0" presId="urn:microsoft.com/office/officeart/2005/8/layout/hChevron3"/>
    <dgm:cxn modelId="{F41EFEF2-C1F5-4960-9C4A-3ECB7E523C24}" type="presParOf" srcId="{A1B9D906-79D5-40F4-9262-9D16917F7C9F}" destId="{AD61841B-0CC4-48FF-89CA-309E848609A5}" srcOrd="9" destOrd="0" presId="urn:microsoft.com/office/officeart/2005/8/layout/hChevron3"/>
    <dgm:cxn modelId="{50BC976D-346C-42C3-8DD2-8D58D28CED9E}" type="presParOf" srcId="{A1B9D906-79D5-40F4-9262-9D16917F7C9F}" destId="{12F18FD1-7B16-439D-9078-386F916ADF42}" srcOrd="10" destOrd="0" presId="urn:microsoft.com/office/officeart/2005/8/layout/hChevron3"/>
    <dgm:cxn modelId="{08B28108-9C9E-4D74-8884-044D70E8FBA0}" type="presParOf" srcId="{A1B9D906-79D5-40F4-9262-9D16917F7C9F}" destId="{F50913AC-85E3-4A6E-B2C3-79C5DDD4CA45}" srcOrd="11" destOrd="0" presId="urn:microsoft.com/office/officeart/2005/8/layout/hChevron3"/>
    <dgm:cxn modelId="{AA59D473-800A-4D9D-8845-E23177CE6983}" type="presParOf" srcId="{A1B9D906-79D5-40F4-9262-9D16917F7C9F}" destId="{5D015431-0355-4484-9D87-032D02FE49E9}" srcOrd="12" destOrd="0" presId="urn:microsoft.com/office/officeart/2005/8/layout/hChevron3"/>
    <dgm:cxn modelId="{F03C92ED-AA2B-4147-A2D7-AB700205D5FC}" type="presParOf" srcId="{A1B9D906-79D5-40F4-9262-9D16917F7C9F}" destId="{8F0F7507-4B71-408F-BF9B-D3C299668463}" srcOrd="13" destOrd="0" presId="urn:microsoft.com/office/officeart/2005/8/layout/hChevron3"/>
    <dgm:cxn modelId="{6B5526F0-9898-4B3A-8844-18D70337A05E}" type="presParOf" srcId="{A1B9D906-79D5-40F4-9262-9D16917F7C9F}" destId="{226F873A-5A90-478C-AEB3-3B3BD6199DE0}" srcOrd="14" destOrd="0" presId="urn:microsoft.com/office/officeart/2005/8/layout/hChevron3"/>
    <dgm:cxn modelId="{1E46B963-178A-4243-94FD-E992B900CE7D}" type="presParOf" srcId="{A1B9D906-79D5-40F4-9262-9D16917F7C9F}" destId="{85DA4502-A701-477C-9F39-B6249C8B73AE}" srcOrd="15" destOrd="0" presId="urn:microsoft.com/office/officeart/2005/8/layout/hChevron3"/>
    <dgm:cxn modelId="{8599E4A6-9AF8-44F7-9A37-7A72A7CF7CE1}" type="presParOf" srcId="{A1B9D906-79D5-40F4-9262-9D16917F7C9F}" destId="{B1A3ECE6-0D01-4CFA-BDB0-B9C339FC1223}" srcOrd="1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/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 custLinFactNeighborY="0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36219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36219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36219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36219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36219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3784401" y="1362195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362178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36217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36219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36219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36219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36219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36219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362195"/>
        <a:ext cx="1260872" cy="84058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61715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61715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61715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61715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61715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61715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61715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61715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70423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70423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70423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70423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3784401" y="1161715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70423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70423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70423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70423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70423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70423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70423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70423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70423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70423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70423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70423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70423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70423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70423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70423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70423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70423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70423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70423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 BDD</a:t>
          </a:r>
        </a:p>
      </dsp:txBody>
      <dsp:txXfrm>
        <a:off x="3784401" y="1161715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70423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70423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70423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70423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70423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70423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70423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70423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5655" y="1252798"/>
          <a:ext cx="1646039" cy="65841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Contexte et problématique</a:t>
          </a:r>
        </a:p>
      </dsp:txBody>
      <dsp:txXfrm>
        <a:off x="5655" y="1252798"/>
        <a:ext cx="1481435" cy="658415"/>
      </dsp:txXfrm>
    </dsp:sp>
    <dsp:sp modelId="{E4B56314-EB94-48FC-B874-499F70E4E4C3}">
      <dsp:nvSpPr>
        <dsp:cNvPr id="0" name=""/>
        <dsp:cNvSpPr/>
      </dsp:nvSpPr>
      <dsp:spPr>
        <a:xfrm>
          <a:off x="1322486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Cahier de charges </a:t>
          </a:r>
        </a:p>
      </dsp:txBody>
      <dsp:txXfrm>
        <a:off x="1651694" y="1252798"/>
        <a:ext cx="987624" cy="658415"/>
      </dsp:txXfrm>
    </dsp:sp>
    <dsp:sp modelId="{8808C66B-8A52-46CE-8BB2-2ADFFA9E87A4}">
      <dsp:nvSpPr>
        <dsp:cNvPr id="0" name=""/>
        <dsp:cNvSpPr/>
      </dsp:nvSpPr>
      <dsp:spPr>
        <a:xfrm>
          <a:off x="2628299" y="1259619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Conception</a:t>
          </a:r>
        </a:p>
      </dsp:txBody>
      <dsp:txXfrm>
        <a:off x="2957507" y="1259619"/>
        <a:ext cx="987624" cy="658415"/>
      </dsp:txXfrm>
    </dsp:sp>
    <dsp:sp modelId="{A90FF5DB-D8D4-46F8-8020-8FA58C5AD067}">
      <dsp:nvSpPr>
        <dsp:cNvPr id="0" name=""/>
        <dsp:cNvSpPr/>
      </dsp:nvSpPr>
      <dsp:spPr>
        <a:xfrm>
          <a:off x="3956149" y="1252785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Fonctionnalités</a:t>
          </a:r>
        </a:p>
      </dsp:txBody>
      <dsp:txXfrm>
        <a:off x="4285357" y="1252785"/>
        <a:ext cx="987624" cy="658415"/>
      </dsp:txXfrm>
    </dsp:sp>
    <dsp:sp modelId="{0311B4F7-01E0-4817-9CF4-304C1B225B92}">
      <dsp:nvSpPr>
        <dsp:cNvPr id="0" name=""/>
        <dsp:cNvSpPr/>
      </dsp:nvSpPr>
      <dsp:spPr>
        <a:xfrm>
          <a:off x="5272980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Tests</a:t>
          </a:r>
        </a:p>
      </dsp:txBody>
      <dsp:txXfrm>
        <a:off x="5602188" y="1252798"/>
        <a:ext cx="987624" cy="658415"/>
      </dsp:txXfrm>
    </dsp:sp>
    <dsp:sp modelId="{12F18FD1-7B16-439D-9078-386F916ADF42}">
      <dsp:nvSpPr>
        <dsp:cNvPr id="0" name=""/>
        <dsp:cNvSpPr/>
      </dsp:nvSpPr>
      <dsp:spPr>
        <a:xfrm>
          <a:off x="6589811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Déploiement</a:t>
          </a:r>
          <a:endParaRPr lang="fr-FR" sz="1100" kern="1200" dirty="0"/>
        </a:p>
      </dsp:txBody>
      <dsp:txXfrm>
        <a:off x="6919019" y="1252798"/>
        <a:ext cx="987624" cy="658415"/>
      </dsp:txXfrm>
    </dsp:sp>
    <dsp:sp modelId="{5D015431-0355-4484-9D87-032D02FE49E9}">
      <dsp:nvSpPr>
        <dsp:cNvPr id="0" name=""/>
        <dsp:cNvSpPr/>
      </dsp:nvSpPr>
      <dsp:spPr>
        <a:xfrm>
          <a:off x="7906642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Sécurité</a:t>
          </a:r>
        </a:p>
      </dsp:txBody>
      <dsp:txXfrm>
        <a:off x="8235850" y="1252798"/>
        <a:ext cx="987624" cy="658415"/>
      </dsp:txXfrm>
    </dsp:sp>
    <dsp:sp modelId="{226F873A-5A90-478C-AEB3-3B3BD6199DE0}">
      <dsp:nvSpPr>
        <dsp:cNvPr id="0" name=""/>
        <dsp:cNvSpPr/>
      </dsp:nvSpPr>
      <dsp:spPr>
        <a:xfrm>
          <a:off x="9223474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RGPD</a:t>
          </a:r>
        </a:p>
      </dsp:txBody>
      <dsp:txXfrm>
        <a:off x="9552682" y="1252798"/>
        <a:ext cx="987624" cy="658415"/>
      </dsp:txXfrm>
    </dsp:sp>
    <dsp:sp modelId="{B1A3ECE6-0D01-4CFA-BDB0-B9C339FC1223}">
      <dsp:nvSpPr>
        <dsp:cNvPr id="0" name=""/>
        <dsp:cNvSpPr/>
      </dsp:nvSpPr>
      <dsp:spPr>
        <a:xfrm>
          <a:off x="10540305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Axes d’amélioration</a:t>
          </a:r>
        </a:p>
      </dsp:txBody>
      <dsp:txXfrm>
        <a:off x="10869513" y="1252798"/>
        <a:ext cx="987624" cy="658415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5655" y="1252798"/>
          <a:ext cx="1646039" cy="65841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Contexte et problématique</a:t>
          </a:r>
        </a:p>
      </dsp:txBody>
      <dsp:txXfrm>
        <a:off x="5655" y="1252798"/>
        <a:ext cx="1481435" cy="658415"/>
      </dsp:txXfrm>
    </dsp:sp>
    <dsp:sp modelId="{E4B56314-EB94-48FC-B874-499F70E4E4C3}">
      <dsp:nvSpPr>
        <dsp:cNvPr id="0" name=""/>
        <dsp:cNvSpPr/>
      </dsp:nvSpPr>
      <dsp:spPr>
        <a:xfrm>
          <a:off x="1322486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Cahier de charges </a:t>
          </a:r>
        </a:p>
      </dsp:txBody>
      <dsp:txXfrm>
        <a:off x="1651694" y="1252798"/>
        <a:ext cx="987624" cy="658415"/>
      </dsp:txXfrm>
    </dsp:sp>
    <dsp:sp modelId="{8808C66B-8A52-46CE-8BB2-2ADFFA9E87A4}">
      <dsp:nvSpPr>
        <dsp:cNvPr id="0" name=""/>
        <dsp:cNvSpPr/>
      </dsp:nvSpPr>
      <dsp:spPr>
        <a:xfrm>
          <a:off x="2639317" y="1259619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Conception</a:t>
          </a:r>
        </a:p>
      </dsp:txBody>
      <dsp:txXfrm>
        <a:off x="2968525" y="1259619"/>
        <a:ext cx="987624" cy="658415"/>
      </dsp:txXfrm>
    </dsp:sp>
    <dsp:sp modelId="{A90FF5DB-D8D4-46F8-8020-8FA58C5AD067}">
      <dsp:nvSpPr>
        <dsp:cNvPr id="0" name=""/>
        <dsp:cNvSpPr/>
      </dsp:nvSpPr>
      <dsp:spPr>
        <a:xfrm>
          <a:off x="3956149" y="1252785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Fonctionnalités</a:t>
          </a:r>
        </a:p>
      </dsp:txBody>
      <dsp:txXfrm>
        <a:off x="4285357" y="1252785"/>
        <a:ext cx="987624" cy="658415"/>
      </dsp:txXfrm>
    </dsp:sp>
    <dsp:sp modelId="{0311B4F7-01E0-4817-9CF4-304C1B225B92}">
      <dsp:nvSpPr>
        <dsp:cNvPr id="0" name=""/>
        <dsp:cNvSpPr/>
      </dsp:nvSpPr>
      <dsp:spPr>
        <a:xfrm>
          <a:off x="5272980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Tests</a:t>
          </a:r>
        </a:p>
      </dsp:txBody>
      <dsp:txXfrm>
        <a:off x="5602188" y="1252798"/>
        <a:ext cx="987624" cy="658415"/>
      </dsp:txXfrm>
    </dsp:sp>
    <dsp:sp modelId="{12F18FD1-7B16-439D-9078-386F916ADF42}">
      <dsp:nvSpPr>
        <dsp:cNvPr id="0" name=""/>
        <dsp:cNvSpPr/>
      </dsp:nvSpPr>
      <dsp:spPr>
        <a:xfrm>
          <a:off x="6589811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Déploiement</a:t>
          </a:r>
          <a:endParaRPr lang="fr-FR" sz="1100" kern="1200" dirty="0"/>
        </a:p>
      </dsp:txBody>
      <dsp:txXfrm>
        <a:off x="6919019" y="1252798"/>
        <a:ext cx="987624" cy="658415"/>
      </dsp:txXfrm>
    </dsp:sp>
    <dsp:sp modelId="{5D015431-0355-4484-9D87-032D02FE49E9}">
      <dsp:nvSpPr>
        <dsp:cNvPr id="0" name=""/>
        <dsp:cNvSpPr/>
      </dsp:nvSpPr>
      <dsp:spPr>
        <a:xfrm>
          <a:off x="7906642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Sécurité</a:t>
          </a:r>
        </a:p>
      </dsp:txBody>
      <dsp:txXfrm>
        <a:off x="8235850" y="1252798"/>
        <a:ext cx="987624" cy="658415"/>
      </dsp:txXfrm>
    </dsp:sp>
    <dsp:sp modelId="{226F873A-5A90-478C-AEB3-3B3BD6199DE0}">
      <dsp:nvSpPr>
        <dsp:cNvPr id="0" name=""/>
        <dsp:cNvSpPr/>
      </dsp:nvSpPr>
      <dsp:spPr>
        <a:xfrm>
          <a:off x="9223474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RGPD</a:t>
          </a:r>
        </a:p>
      </dsp:txBody>
      <dsp:txXfrm>
        <a:off x="9552682" y="1252798"/>
        <a:ext cx="987624" cy="658415"/>
      </dsp:txXfrm>
    </dsp:sp>
    <dsp:sp modelId="{B1A3ECE6-0D01-4CFA-BDB0-B9C339FC1223}">
      <dsp:nvSpPr>
        <dsp:cNvPr id="0" name=""/>
        <dsp:cNvSpPr/>
      </dsp:nvSpPr>
      <dsp:spPr>
        <a:xfrm>
          <a:off x="10540305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Axes d’amélioration</a:t>
          </a:r>
        </a:p>
      </dsp:txBody>
      <dsp:txXfrm>
        <a:off x="10869513" y="1252798"/>
        <a:ext cx="987624" cy="658415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5655" y="1252798"/>
          <a:ext cx="1646039" cy="65841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Contexte et problématique</a:t>
          </a:r>
        </a:p>
      </dsp:txBody>
      <dsp:txXfrm>
        <a:off x="5655" y="1252798"/>
        <a:ext cx="1481435" cy="658415"/>
      </dsp:txXfrm>
    </dsp:sp>
    <dsp:sp modelId="{E4B56314-EB94-48FC-B874-499F70E4E4C3}">
      <dsp:nvSpPr>
        <dsp:cNvPr id="0" name=""/>
        <dsp:cNvSpPr/>
      </dsp:nvSpPr>
      <dsp:spPr>
        <a:xfrm>
          <a:off x="1322486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Cahier de charges </a:t>
          </a:r>
        </a:p>
      </dsp:txBody>
      <dsp:txXfrm>
        <a:off x="1651694" y="1252798"/>
        <a:ext cx="987624" cy="658415"/>
      </dsp:txXfrm>
    </dsp:sp>
    <dsp:sp modelId="{8808C66B-8A52-46CE-8BB2-2ADFFA9E87A4}">
      <dsp:nvSpPr>
        <dsp:cNvPr id="0" name=""/>
        <dsp:cNvSpPr/>
      </dsp:nvSpPr>
      <dsp:spPr>
        <a:xfrm>
          <a:off x="2639317" y="1259619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Conception</a:t>
          </a:r>
        </a:p>
      </dsp:txBody>
      <dsp:txXfrm>
        <a:off x="2968525" y="1259619"/>
        <a:ext cx="987624" cy="658415"/>
      </dsp:txXfrm>
    </dsp:sp>
    <dsp:sp modelId="{A90FF5DB-D8D4-46F8-8020-8FA58C5AD067}">
      <dsp:nvSpPr>
        <dsp:cNvPr id="0" name=""/>
        <dsp:cNvSpPr/>
      </dsp:nvSpPr>
      <dsp:spPr>
        <a:xfrm>
          <a:off x="3956149" y="1252785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Fonctionnalités</a:t>
          </a:r>
        </a:p>
      </dsp:txBody>
      <dsp:txXfrm>
        <a:off x="4285357" y="1252785"/>
        <a:ext cx="987624" cy="658415"/>
      </dsp:txXfrm>
    </dsp:sp>
    <dsp:sp modelId="{0311B4F7-01E0-4817-9CF4-304C1B225B92}">
      <dsp:nvSpPr>
        <dsp:cNvPr id="0" name=""/>
        <dsp:cNvSpPr/>
      </dsp:nvSpPr>
      <dsp:spPr>
        <a:xfrm>
          <a:off x="5272980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Tests</a:t>
          </a:r>
        </a:p>
      </dsp:txBody>
      <dsp:txXfrm>
        <a:off x="5602188" y="1252798"/>
        <a:ext cx="987624" cy="658415"/>
      </dsp:txXfrm>
    </dsp:sp>
    <dsp:sp modelId="{12F18FD1-7B16-439D-9078-386F916ADF42}">
      <dsp:nvSpPr>
        <dsp:cNvPr id="0" name=""/>
        <dsp:cNvSpPr/>
      </dsp:nvSpPr>
      <dsp:spPr>
        <a:xfrm>
          <a:off x="6589811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Déploiement</a:t>
          </a:r>
          <a:endParaRPr lang="fr-FR" sz="1100" kern="1200" dirty="0"/>
        </a:p>
      </dsp:txBody>
      <dsp:txXfrm>
        <a:off x="6919019" y="1252798"/>
        <a:ext cx="987624" cy="658415"/>
      </dsp:txXfrm>
    </dsp:sp>
    <dsp:sp modelId="{5D015431-0355-4484-9D87-032D02FE49E9}">
      <dsp:nvSpPr>
        <dsp:cNvPr id="0" name=""/>
        <dsp:cNvSpPr/>
      </dsp:nvSpPr>
      <dsp:spPr>
        <a:xfrm>
          <a:off x="7906642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Sécurité</a:t>
          </a:r>
        </a:p>
      </dsp:txBody>
      <dsp:txXfrm>
        <a:off x="8235850" y="1252798"/>
        <a:ext cx="987624" cy="658415"/>
      </dsp:txXfrm>
    </dsp:sp>
    <dsp:sp modelId="{226F873A-5A90-478C-AEB3-3B3BD6199DE0}">
      <dsp:nvSpPr>
        <dsp:cNvPr id="0" name=""/>
        <dsp:cNvSpPr/>
      </dsp:nvSpPr>
      <dsp:spPr>
        <a:xfrm>
          <a:off x="9223474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RGPD</a:t>
          </a:r>
        </a:p>
      </dsp:txBody>
      <dsp:txXfrm>
        <a:off x="9552682" y="1252798"/>
        <a:ext cx="987624" cy="658415"/>
      </dsp:txXfrm>
    </dsp:sp>
    <dsp:sp modelId="{B1A3ECE6-0D01-4CFA-BDB0-B9C339FC1223}">
      <dsp:nvSpPr>
        <dsp:cNvPr id="0" name=""/>
        <dsp:cNvSpPr/>
      </dsp:nvSpPr>
      <dsp:spPr>
        <a:xfrm>
          <a:off x="10540305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Axes d’amélioration</a:t>
          </a:r>
        </a:p>
      </dsp:txBody>
      <dsp:txXfrm>
        <a:off x="10869513" y="1252798"/>
        <a:ext cx="987624" cy="658415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5655" y="1252798"/>
          <a:ext cx="1646039" cy="65841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Contexte et problématique</a:t>
          </a:r>
        </a:p>
      </dsp:txBody>
      <dsp:txXfrm>
        <a:off x="5655" y="1252798"/>
        <a:ext cx="1481435" cy="658415"/>
      </dsp:txXfrm>
    </dsp:sp>
    <dsp:sp modelId="{E4B56314-EB94-48FC-B874-499F70E4E4C3}">
      <dsp:nvSpPr>
        <dsp:cNvPr id="0" name=""/>
        <dsp:cNvSpPr/>
      </dsp:nvSpPr>
      <dsp:spPr>
        <a:xfrm>
          <a:off x="1322486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Cahier de charges </a:t>
          </a:r>
        </a:p>
      </dsp:txBody>
      <dsp:txXfrm>
        <a:off x="1651694" y="1252798"/>
        <a:ext cx="987624" cy="658415"/>
      </dsp:txXfrm>
    </dsp:sp>
    <dsp:sp modelId="{8808C66B-8A52-46CE-8BB2-2ADFFA9E87A4}">
      <dsp:nvSpPr>
        <dsp:cNvPr id="0" name=""/>
        <dsp:cNvSpPr/>
      </dsp:nvSpPr>
      <dsp:spPr>
        <a:xfrm>
          <a:off x="2639317" y="1259619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Conception</a:t>
          </a:r>
        </a:p>
      </dsp:txBody>
      <dsp:txXfrm>
        <a:off x="2968525" y="1259619"/>
        <a:ext cx="987624" cy="658415"/>
      </dsp:txXfrm>
    </dsp:sp>
    <dsp:sp modelId="{A90FF5DB-D8D4-46F8-8020-8FA58C5AD067}">
      <dsp:nvSpPr>
        <dsp:cNvPr id="0" name=""/>
        <dsp:cNvSpPr/>
      </dsp:nvSpPr>
      <dsp:spPr>
        <a:xfrm>
          <a:off x="3956149" y="1252785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Fonctionnalités</a:t>
          </a:r>
        </a:p>
      </dsp:txBody>
      <dsp:txXfrm>
        <a:off x="4285357" y="1252785"/>
        <a:ext cx="987624" cy="658415"/>
      </dsp:txXfrm>
    </dsp:sp>
    <dsp:sp modelId="{0311B4F7-01E0-4817-9CF4-304C1B225B92}">
      <dsp:nvSpPr>
        <dsp:cNvPr id="0" name=""/>
        <dsp:cNvSpPr/>
      </dsp:nvSpPr>
      <dsp:spPr>
        <a:xfrm>
          <a:off x="5272980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Tests</a:t>
          </a:r>
        </a:p>
      </dsp:txBody>
      <dsp:txXfrm>
        <a:off x="5602188" y="1252798"/>
        <a:ext cx="987624" cy="658415"/>
      </dsp:txXfrm>
    </dsp:sp>
    <dsp:sp modelId="{12F18FD1-7B16-439D-9078-386F916ADF42}">
      <dsp:nvSpPr>
        <dsp:cNvPr id="0" name=""/>
        <dsp:cNvSpPr/>
      </dsp:nvSpPr>
      <dsp:spPr>
        <a:xfrm>
          <a:off x="6589811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CI/CD</a:t>
          </a:r>
        </a:p>
      </dsp:txBody>
      <dsp:txXfrm>
        <a:off x="6919019" y="1252798"/>
        <a:ext cx="987624" cy="658415"/>
      </dsp:txXfrm>
    </dsp:sp>
    <dsp:sp modelId="{5D015431-0355-4484-9D87-032D02FE49E9}">
      <dsp:nvSpPr>
        <dsp:cNvPr id="0" name=""/>
        <dsp:cNvSpPr/>
      </dsp:nvSpPr>
      <dsp:spPr>
        <a:xfrm>
          <a:off x="7906642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Sécurité</a:t>
          </a:r>
        </a:p>
      </dsp:txBody>
      <dsp:txXfrm>
        <a:off x="8235850" y="1252798"/>
        <a:ext cx="987624" cy="658415"/>
      </dsp:txXfrm>
    </dsp:sp>
    <dsp:sp modelId="{226F873A-5A90-478C-AEB3-3B3BD6199DE0}">
      <dsp:nvSpPr>
        <dsp:cNvPr id="0" name=""/>
        <dsp:cNvSpPr/>
      </dsp:nvSpPr>
      <dsp:spPr>
        <a:xfrm>
          <a:off x="9223474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RGPD</a:t>
          </a:r>
        </a:p>
      </dsp:txBody>
      <dsp:txXfrm>
        <a:off x="9552682" y="1252798"/>
        <a:ext cx="987624" cy="658415"/>
      </dsp:txXfrm>
    </dsp:sp>
    <dsp:sp modelId="{B1A3ECE6-0D01-4CFA-BDB0-B9C339FC1223}">
      <dsp:nvSpPr>
        <dsp:cNvPr id="0" name=""/>
        <dsp:cNvSpPr/>
      </dsp:nvSpPr>
      <dsp:spPr>
        <a:xfrm>
          <a:off x="10540305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Axes d’amélioration</a:t>
          </a:r>
        </a:p>
      </dsp:txBody>
      <dsp:txXfrm>
        <a:off x="10869513" y="1252798"/>
        <a:ext cx="987624" cy="658415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5655" y="1252798"/>
          <a:ext cx="1646039" cy="65841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Contexte et problématique</a:t>
          </a:r>
        </a:p>
      </dsp:txBody>
      <dsp:txXfrm>
        <a:off x="5655" y="1252798"/>
        <a:ext cx="1481435" cy="658415"/>
      </dsp:txXfrm>
    </dsp:sp>
    <dsp:sp modelId="{E4B56314-EB94-48FC-B874-499F70E4E4C3}">
      <dsp:nvSpPr>
        <dsp:cNvPr id="0" name=""/>
        <dsp:cNvSpPr/>
      </dsp:nvSpPr>
      <dsp:spPr>
        <a:xfrm>
          <a:off x="1322486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Cahier de charges </a:t>
          </a:r>
        </a:p>
      </dsp:txBody>
      <dsp:txXfrm>
        <a:off x="1651694" y="1252798"/>
        <a:ext cx="987624" cy="658415"/>
      </dsp:txXfrm>
    </dsp:sp>
    <dsp:sp modelId="{8808C66B-8A52-46CE-8BB2-2ADFFA9E87A4}">
      <dsp:nvSpPr>
        <dsp:cNvPr id="0" name=""/>
        <dsp:cNvSpPr/>
      </dsp:nvSpPr>
      <dsp:spPr>
        <a:xfrm>
          <a:off x="2639317" y="1259619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Conception</a:t>
          </a:r>
        </a:p>
      </dsp:txBody>
      <dsp:txXfrm>
        <a:off x="2968525" y="1259619"/>
        <a:ext cx="987624" cy="658415"/>
      </dsp:txXfrm>
    </dsp:sp>
    <dsp:sp modelId="{A90FF5DB-D8D4-46F8-8020-8FA58C5AD067}">
      <dsp:nvSpPr>
        <dsp:cNvPr id="0" name=""/>
        <dsp:cNvSpPr/>
      </dsp:nvSpPr>
      <dsp:spPr>
        <a:xfrm>
          <a:off x="3956149" y="1252785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Fonctionnalités</a:t>
          </a:r>
        </a:p>
      </dsp:txBody>
      <dsp:txXfrm>
        <a:off x="4285357" y="1252785"/>
        <a:ext cx="987624" cy="658415"/>
      </dsp:txXfrm>
    </dsp:sp>
    <dsp:sp modelId="{0311B4F7-01E0-4817-9CF4-304C1B225B92}">
      <dsp:nvSpPr>
        <dsp:cNvPr id="0" name=""/>
        <dsp:cNvSpPr/>
      </dsp:nvSpPr>
      <dsp:spPr>
        <a:xfrm>
          <a:off x="5272980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Tests</a:t>
          </a:r>
        </a:p>
      </dsp:txBody>
      <dsp:txXfrm>
        <a:off x="5602188" y="1252798"/>
        <a:ext cx="987624" cy="658415"/>
      </dsp:txXfrm>
    </dsp:sp>
    <dsp:sp modelId="{12F18FD1-7B16-439D-9078-386F916ADF42}">
      <dsp:nvSpPr>
        <dsp:cNvPr id="0" name=""/>
        <dsp:cNvSpPr/>
      </dsp:nvSpPr>
      <dsp:spPr>
        <a:xfrm>
          <a:off x="6589811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Déploiement</a:t>
          </a:r>
          <a:endParaRPr lang="fr-FR" sz="1100" kern="1200" dirty="0"/>
        </a:p>
      </dsp:txBody>
      <dsp:txXfrm>
        <a:off x="6919019" y="1252798"/>
        <a:ext cx="987624" cy="658415"/>
      </dsp:txXfrm>
    </dsp:sp>
    <dsp:sp modelId="{5D015431-0355-4484-9D87-032D02FE49E9}">
      <dsp:nvSpPr>
        <dsp:cNvPr id="0" name=""/>
        <dsp:cNvSpPr/>
      </dsp:nvSpPr>
      <dsp:spPr>
        <a:xfrm>
          <a:off x="7906642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Sécurité</a:t>
          </a:r>
        </a:p>
      </dsp:txBody>
      <dsp:txXfrm>
        <a:off x="8235850" y="1252798"/>
        <a:ext cx="987624" cy="658415"/>
      </dsp:txXfrm>
    </dsp:sp>
    <dsp:sp modelId="{226F873A-5A90-478C-AEB3-3B3BD6199DE0}">
      <dsp:nvSpPr>
        <dsp:cNvPr id="0" name=""/>
        <dsp:cNvSpPr/>
      </dsp:nvSpPr>
      <dsp:spPr>
        <a:xfrm>
          <a:off x="9223474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RGPD</a:t>
          </a:r>
        </a:p>
      </dsp:txBody>
      <dsp:txXfrm>
        <a:off x="9552682" y="1252798"/>
        <a:ext cx="987624" cy="658415"/>
      </dsp:txXfrm>
    </dsp:sp>
    <dsp:sp modelId="{B1A3ECE6-0D01-4CFA-BDB0-B9C339FC1223}">
      <dsp:nvSpPr>
        <dsp:cNvPr id="0" name=""/>
        <dsp:cNvSpPr/>
      </dsp:nvSpPr>
      <dsp:spPr>
        <a:xfrm>
          <a:off x="10540305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Axes d’amélioration</a:t>
          </a:r>
        </a:p>
      </dsp:txBody>
      <dsp:txXfrm>
        <a:off x="10869513" y="1252798"/>
        <a:ext cx="987624" cy="658415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5655" y="1252798"/>
          <a:ext cx="1646039" cy="65841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Contexte et problématique</a:t>
          </a:r>
        </a:p>
      </dsp:txBody>
      <dsp:txXfrm>
        <a:off x="5655" y="1252798"/>
        <a:ext cx="1481435" cy="658415"/>
      </dsp:txXfrm>
    </dsp:sp>
    <dsp:sp modelId="{E4B56314-EB94-48FC-B874-499F70E4E4C3}">
      <dsp:nvSpPr>
        <dsp:cNvPr id="0" name=""/>
        <dsp:cNvSpPr/>
      </dsp:nvSpPr>
      <dsp:spPr>
        <a:xfrm>
          <a:off x="1322486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Cahier de charges </a:t>
          </a:r>
        </a:p>
      </dsp:txBody>
      <dsp:txXfrm>
        <a:off x="1651694" y="1252798"/>
        <a:ext cx="987624" cy="658415"/>
      </dsp:txXfrm>
    </dsp:sp>
    <dsp:sp modelId="{8808C66B-8A52-46CE-8BB2-2ADFFA9E87A4}">
      <dsp:nvSpPr>
        <dsp:cNvPr id="0" name=""/>
        <dsp:cNvSpPr/>
      </dsp:nvSpPr>
      <dsp:spPr>
        <a:xfrm>
          <a:off x="2639317" y="1259619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Conception</a:t>
          </a:r>
        </a:p>
      </dsp:txBody>
      <dsp:txXfrm>
        <a:off x="2968525" y="1259619"/>
        <a:ext cx="987624" cy="658415"/>
      </dsp:txXfrm>
    </dsp:sp>
    <dsp:sp modelId="{A90FF5DB-D8D4-46F8-8020-8FA58C5AD067}">
      <dsp:nvSpPr>
        <dsp:cNvPr id="0" name=""/>
        <dsp:cNvSpPr/>
      </dsp:nvSpPr>
      <dsp:spPr>
        <a:xfrm>
          <a:off x="3956149" y="1252785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Fonctionnalités</a:t>
          </a:r>
        </a:p>
      </dsp:txBody>
      <dsp:txXfrm>
        <a:off x="4285357" y="1252785"/>
        <a:ext cx="987624" cy="658415"/>
      </dsp:txXfrm>
    </dsp:sp>
    <dsp:sp modelId="{0311B4F7-01E0-4817-9CF4-304C1B225B92}">
      <dsp:nvSpPr>
        <dsp:cNvPr id="0" name=""/>
        <dsp:cNvSpPr/>
      </dsp:nvSpPr>
      <dsp:spPr>
        <a:xfrm>
          <a:off x="5272980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Tests</a:t>
          </a:r>
        </a:p>
      </dsp:txBody>
      <dsp:txXfrm>
        <a:off x="5602188" y="1252798"/>
        <a:ext cx="987624" cy="658415"/>
      </dsp:txXfrm>
    </dsp:sp>
    <dsp:sp modelId="{12F18FD1-7B16-439D-9078-386F916ADF42}">
      <dsp:nvSpPr>
        <dsp:cNvPr id="0" name=""/>
        <dsp:cNvSpPr/>
      </dsp:nvSpPr>
      <dsp:spPr>
        <a:xfrm>
          <a:off x="6589811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Déploiement</a:t>
          </a:r>
          <a:endParaRPr lang="fr-FR" sz="1100" kern="1200" dirty="0"/>
        </a:p>
      </dsp:txBody>
      <dsp:txXfrm>
        <a:off x="6919019" y="1252798"/>
        <a:ext cx="987624" cy="658415"/>
      </dsp:txXfrm>
    </dsp:sp>
    <dsp:sp modelId="{5D015431-0355-4484-9D87-032D02FE49E9}">
      <dsp:nvSpPr>
        <dsp:cNvPr id="0" name=""/>
        <dsp:cNvSpPr/>
      </dsp:nvSpPr>
      <dsp:spPr>
        <a:xfrm>
          <a:off x="7906642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Sécurité</a:t>
          </a:r>
        </a:p>
      </dsp:txBody>
      <dsp:txXfrm>
        <a:off x="8235850" y="1252798"/>
        <a:ext cx="987624" cy="658415"/>
      </dsp:txXfrm>
    </dsp:sp>
    <dsp:sp modelId="{226F873A-5A90-478C-AEB3-3B3BD6199DE0}">
      <dsp:nvSpPr>
        <dsp:cNvPr id="0" name=""/>
        <dsp:cNvSpPr/>
      </dsp:nvSpPr>
      <dsp:spPr>
        <a:xfrm>
          <a:off x="9223474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RGPD</a:t>
          </a:r>
        </a:p>
      </dsp:txBody>
      <dsp:txXfrm>
        <a:off x="9552682" y="1252798"/>
        <a:ext cx="987624" cy="658415"/>
      </dsp:txXfrm>
    </dsp:sp>
    <dsp:sp modelId="{B1A3ECE6-0D01-4CFA-BDB0-B9C339FC1223}">
      <dsp:nvSpPr>
        <dsp:cNvPr id="0" name=""/>
        <dsp:cNvSpPr/>
      </dsp:nvSpPr>
      <dsp:spPr>
        <a:xfrm>
          <a:off x="10540305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Axes d’amélioration</a:t>
          </a:r>
        </a:p>
      </dsp:txBody>
      <dsp:txXfrm>
        <a:off x="10869513" y="1252798"/>
        <a:ext cx="987624" cy="6584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61715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5655" y="1252798"/>
          <a:ext cx="1646039" cy="65841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Contexte et problématique</a:t>
          </a:r>
        </a:p>
      </dsp:txBody>
      <dsp:txXfrm>
        <a:off x="5655" y="1252798"/>
        <a:ext cx="1481435" cy="658415"/>
      </dsp:txXfrm>
    </dsp:sp>
    <dsp:sp modelId="{E4B56314-EB94-48FC-B874-499F70E4E4C3}">
      <dsp:nvSpPr>
        <dsp:cNvPr id="0" name=""/>
        <dsp:cNvSpPr/>
      </dsp:nvSpPr>
      <dsp:spPr>
        <a:xfrm>
          <a:off x="1322486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Cahier de charges </a:t>
          </a:r>
        </a:p>
      </dsp:txBody>
      <dsp:txXfrm>
        <a:off x="1651694" y="1252798"/>
        <a:ext cx="987624" cy="658415"/>
      </dsp:txXfrm>
    </dsp:sp>
    <dsp:sp modelId="{8808C66B-8A52-46CE-8BB2-2ADFFA9E87A4}">
      <dsp:nvSpPr>
        <dsp:cNvPr id="0" name=""/>
        <dsp:cNvSpPr/>
      </dsp:nvSpPr>
      <dsp:spPr>
        <a:xfrm>
          <a:off x="2639317" y="1259619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Conception</a:t>
          </a:r>
        </a:p>
      </dsp:txBody>
      <dsp:txXfrm>
        <a:off x="2968525" y="1259619"/>
        <a:ext cx="987624" cy="658415"/>
      </dsp:txXfrm>
    </dsp:sp>
    <dsp:sp modelId="{A90FF5DB-D8D4-46F8-8020-8FA58C5AD067}">
      <dsp:nvSpPr>
        <dsp:cNvPr id="0" name=""/>
        <dsp:cNvSpPr/>
      </dsp:nvSpPr>
      <dsp:spPr>
        <a:xfrm>
          <a:off x="3956149" y="1252785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Fonctionnalités</a:t>
          </a:r>
        </a:p>
      </dsp:txBody>
      <dsp:txXfrm>
        <a:off x="4285357" y="1252785"/>
        <a:ext cx="987624" cy="658415"/>
      </dsp:txXfrm>
    </dsp:sp>
    <dsp:sp modelId="{0311B4F7-01E0-4817-9CF4-304C1B225B92}">
      <dsp:nvSpPr>
        <dsp:cNvPr id="0" name=""/>
        <dsp:cNvSpPr/>
      </dsp:nvSpPr>
      <dsp:spPr>
        <a:xfrm>
          <a:off x="5272980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Tests</a:t>
          </a:r>
        </a:p>
      </dsp:txBody>
      <dsp:txXfrm>
        <a:off x="5602188" y="1252798"/>
        <a:ext cx="987624" cy="658415"/>
      </dsp:txXfrm>
    </dsp:sp>
    <dsp:sp modelId="{12F18FD1-7B16-439D-9078-386F916ADF42}">
      <dsp:nvSpPr>
        <dsp:cNvPr id="0" name=""/>
        <dsp:cNvSpPr/>
      </dsp:nvSpPr>
      <dsp:spPr>
        <a:xfrm>
          <a:off x="6589811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Déploiement</a:t>
          </a:r>
          <a:endParaRPr lang="fr-FR" sz="1100" kern="1200" dirty="0"/>
        </a:p>
      </dsp:txBody>
      <dsp:txXfrm>
        <a:off x="6919019" y="1252798"/>
        <a:ext cx="987624" cy="658415"/>
      </dsp:txXfrm>
    </dsp:sp>
    <dsp:sp modelId="{5D015431-0355-4484-9D87-032D02FE49E9}">
      <dsp:nvSpPr>
        <dsp:cNvPr id="0" name=""/>
        <dsp:cNvSpPr/>
      </dsp:nvSpPr>
      <dsp:spPr>
        <a:xfrm>
          <a:off x="7906642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Sécurité</a:t>
          </a:r>
        </a:p>
      </dsp:txBody>
      <dsp:txXfrm>
        <a:off x="8235850" y="1252798"/>
        <a:ext cx="987624" cy="658415"/>
      </dsp:txXfrm>
    </dsp:sp>
    <dsp:sp modelId="{226F873A-5A90-478C-AEB3-3B3BD6199DE0}">
      <dsp:nvSpPr>
        <dsp:cNvPr id="0" name=""/>
        <dsp:cNvSpPr/>
      </dsp:nvSpPr>
      <dsp:spPr>
        <a:xfrm>
          <a:off x="9223474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RGPD</a:t>
          </a:r>
        </a:p>
      </dsp:txBody>
      <dsp:txXfrm>
        <a:off x="9552682" y="1252798"/>
        <a:ext cx="987624" cy="658415"/>
      </dsp:txXfrm>
    </dsp:sp>
    <dsp:sp modelId="{B1A3ECE6-0D01-4CFA-BDB0-B9C339FC1223}">
      <dsp:nvSpPr>
        <dsp:cNvPr id="0" name=""/>
        <dsp:cNvSpPr/>
      </dsp:nvSpPr>
      <dsp:spPr>
        <a:xfrm>
          <a:off x="10540305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Axes d’amélioration</a:t>
          </a:r>
        </a:p>
      </dsp:txBody>
      <dsp:txXfrm>
        <a:off x="10869513" y="1252798"/>
        <a:ext cx="987624" cy="65841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61715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61715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61715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61715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61715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260159CC-C096-4E83-9FF0-4E92B77984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33C98DE-B1AD-4BB8-9019-27C415BF03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838E97-ED71-4E4E-AA43-2443F80B04AA}" type="datetimeFigureOut">
              <a:rPr lang="fr-FR" smtClean="0"/>
              <a:t>23/10/2025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8F3527-019F-47DB-ACC2-2C9F509E67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33CDD0B-C116-4A11-9947-7EC817D2DF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8FE7DA-0425-4C3A-8159-9DD468CBCE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9398252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98038-8D9F-4527-B32A-CD97191C4FF6}" type="datetimeFigureOut">
              <a:rPr lang="fr-FR" smtClean="0"/>
              <a:t>23/10/2025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202E4E-1EC0-4D02-A3DA-F2579C2E13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3698597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Obligatoires :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Frontend 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Angular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19 avec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PrimeNG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Backend : .NET 8.0 avec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Entity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Framework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Core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Base de données : PostgreSQL 15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Paiements : Intégration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Stripe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conforme PCI DSS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Conteneurisation Docker + déploiement VPS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HTTPS obligatoire avec certificats SSL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Recommandations :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Architecture API REST +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SignalR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temps réel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Tests unitaires &gt;80% couverture services critiques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Documentation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Swagger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automatique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CI/CD avec GitHub Actions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4. Exigences de sécurité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Authentification JWT +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refresh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tokens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Chiffrement AES des adresses personnelles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Conformité RGPD (consentements, droit à l'effacement)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Protection XSS, CSRF, injection SQL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Hachage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BCrypt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pour mots de passe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5. Exigences de performance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Support 10 000 utilisateurs simultanés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Temps de réponse API &lt; 500ms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Génération PDF facture &lt; 2 secondes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Déploiement sans interruption (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zero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downtime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)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6. Livrables attendus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Application web complète fonctionnelle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Documentation technique (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Swagger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+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Compodoc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Guide d'installation et déploiement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Tests automatisés (unitaires + intégration)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Code source versionné (Git)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5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D225109A-5ACD-43A3-B6B4-BCF20D452B3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5457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14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41EF912B-CE7E-4EDE-A4E6-D7FB72EE04C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7536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15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F7AA0F91-0420-4DC6-98BB-370D3C3E1C9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8753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16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20EB3D04-E756-4D2A-9B24-2E9C3247724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3355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17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3DA5EB57-F346-470C-AD8C-015209A21B0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0215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18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A5066ECC-2F14-4E7B-9116-894D3A03D0B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6040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20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E2FC7F47-D47D-44C1-9495-6CE08843E0A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6371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21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7DE6285B-9250-466C-9E37-B962C270DDF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64868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Configurable facilement</a:t>
            </a:r>
          </a:p>
          <a:p>
            <a:r>
              <a:rPr lang="fr-FR" dirty="0" err="1"/>
              <a:t>Acces</a:t>
            </a:r>
            <a:r>
              <a:rPr lang="fr-FR" dirty="0"/>
              <a:t> api facile</a:t>
            </a:r>
          </a:p>
          <a:p>
            <a:r>
              <a:rPr lang="fr-FR" dirty="0"/>
              <a:t>Bien documenté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22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8E144B20-64D5-410E-B92B-F13E80AFCA8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12667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 tant que prof, je peux créer des créneaux </a:t>
            </a:r>
            <a:r>
              <a:rPr lang="fr-FR" dirty="0" err="1"/>
              <a:t>facilment</a:t>
            </a:r>
            <a:r>
              <a:rPr lang="fr-FR" dirty="0"/>
              <a:t> tout en gardant un </a:t>
            </a:r>
            <a:r>
              <a:rPr lang="fr-FR" dirty="0" err="1"/>
              <a:t>verification</a:t>
            </a:r>
            <a:r>
              <a:rPr lang="fr-FR" dirty="0"/>
              <a:t> visuelle, </a:t>
            </a:r>
          </a:p>
          <a:p>
            <a:r>
              <a:rPr lang="fr-FR" dirty="0"/>
              <a:t>Moins d’erreur de mal attention</a:t>
            </a:r>
          </a:p>
          <a:p>
            <a:r>
              <a:rPr lang="fr-FR" dirty="0" err="1"/>
              <a:t>Regles</a:t>
            </a:r>
            <a:r>
              <a:rPr lang="fr-FR" dirty="0"/>
              <a:t> de drag and drop à respecter</a:t>
            </a:r>
          </a:p>
          <a:p>
            <a:r>
              <a:rPr lang="fr-FR" dirty="0"/>
              <a:t>Contraintes  imposer </a:t>
            </a:r>
            <a:r>
              <a:rPr lang="fr-FR" dirty="0" err="1"/>
              <a:t>programatiquement</a:t>
            </a:r>
            <a:r>
              <a:rPr lang="fr-FR" dirty="0"/>
              <a:t> de plus les </a:t>
            </a:r>
            <a:r>
              <a:rPr lang="fr-FR" dirty="0" err="1"/>
              <a:t>verification</a:t>
            </a:r>
            <a:r>
              <a:rPr lang="fr-FR" dirty="0"/>
              <a:t> coté API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23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5085BF55-BE51-4AAA-A710-26AD4CB0493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8429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l’édition il y a une </a:t>
            </a:r>
            <a:r>
              <a:rPr lang="fr-FR" dirty="0" err="1"/>
              <a:t>etape</a:t>
            </a:r>
            <a:r>
              <a:rPr lang="fr-FR" dirty="0"/>
              <a:t> </a:t>
            </a:r>
            <a:r>
              <a:rPr lang="fr-FR" dirty="0" err="1"/>
              <a:t>supplementaire</a:t>
            </a:r>
            <a:endParaRPr lang="fr-FR" dirty="0"/>
          </a:p>
          <a:p>
            <a:r>
              <a:rPr lang="fr-FR" dirty="0"/>
              <a:t>Je </a:t>
            </a:r>
            <a:r>
              <a:rPr lang="fr-FR" dirty="0" err="1"/>
              <a:t>veirifie</a:t>
            </a:r>
            <a:r>
              <a:rPr lang="fr-FR" dirty="0"/>
              <a:t> d’</a:t>
            </a:r>
            <a:r>
              <a:rPr lang="fr-FR" dirty="0" err="1"/>
              <a:t>abors</a:t>
            </a:r>
            <a:r>
              <a:rPr lang="fr-FR" dirty="0"/>
              <a:t> cotes api si le </a:t>
            </a:r>
            <a:r>
              <a:rPr lang="fr-FR" dirty="0" err="1"/>
              <a:t>creneau</a:t>
            </a:r>
            <a:r>
              <a:rPr lang="fr-FR" dirty="0"/>
              <a:t> est disponible ; et en fonction de la </a:t>
            </a:r>
            <a:r>
              <a:rPr lang="fr-FR" dirty="0" err="1"/>
              <a:t>reponse</a:t>
            </a:r>
            <a:r>
              <a:rPr lang="fr-FR" dirty="0"/>
              <a:t> je ,et à jour le </a:t>
            </a:r>
            <a:r>
              <a:rPr lang="fr-FR" dirty="0" err="1"/>
              <a:t>creneaux</a:t>
            </a:r>
            <a:r>
              <a:rPr lang="fr-FR" dirty="0"/>
              <a:t> et</a:t>
            </a:r>
          </a:p>
          <a:p>
            <a:r>
              <a:rPr lang="fr-FR" dirty="0"/>
              <a:t> j’ouvre le modal convenable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24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025B3417-B1EF-47B4-8268-71778C30EFC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3916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6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0C225902-0D02-4CA8-B937-79B18D5DB25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06543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l’édition il y a une </a:t>
            </a:r>
            <a:r>
              <a:rPr lang="fr-FR" dirty="0" err="1"/>
              <a:t>etape</a:t>
            </a:r>
            <a:r>
              <a:rPr lang="fr-FR" dirty="0"/>
              <a:t> </a:t>
            </a:r>
            <a:r>
              <a:rPr lang="fr-FR" dirty="0" err="1"/>
              <a:t>supplementaire</a:t>
            </a:r>
            <a:endParaRPr lang="fr-FR" dirty="0"/>
          </a:p>
          <a:p>
            <a:r>
              <a:rPr lang="fr-FR" dirty="0"/>
              <a:t>Je </a:t>
            </a:r>
            <a:r>
              <a:rPr lang="fr-FR" dirty="0" err="1"/>
              <a:t>veirifie</a:t>
            </a:r>
            <a:r>
              <a:rPr lang="fr-FR" dirty="0"/>
              <a:t> d’</a:t>
            </a:r>
            <a:r>
              <a:rPr lang="fr-FR" dirty="0" err="1"/>
              <a:t>abors</a:t>
            </a:r>
            <a:r>
              <a:rPr lang="fr-FR" dirty="0"/>
              <a:t> cotes api si le </a:t>
            </a:r>
            <a:r>
              <a:rPr lang="fr-FR" dirty="0" err="1"/>
              <a:t>creneau</a:t>
            </a:r>
            <a:r>
              <a:rPr lang="fr-FR" dirty="0"/>
              <a:t> est disponible ; et en fonction de la </a:t>
            </a:r>
            <a:r>
              <a:rPr lang="fr-FR" dirty="0" err="1"/>
              <a:t>reponse</a:t>
            </a:r>
            <a:r>
              <a:rPr lang="fr-FR" dirty="0"/>
              <a:t> je ,et à jour le </a:t>
            </a:r>
            <a:r>
              <a:rPr lang="fr-FR" dirty="0" err="1"/>
              <a:t>creneaux</a:t>
            </a:r>
            <a:r>
              <a:rPr lang="fr-FR" dirty="0"/>
              <a:t> et</a:t>
            </a:r>
          </a:p>
          <a:p>
            <a:r>
              <a:rPr lang="fr-FR" dirty="0"/>
              <a:t> j’ouvre le modal convenable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25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EB0451A7-D233-446E-81DC-28BDA734145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23818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l’édition il y a une </a:t>
            </a:r>
            <a:r>
              <a:rPr lang="fr-FR" dirty="0" err="1"/>
              <a:t>etape</a:t>
            </a:r>
            <a:r>
              <a:rPr lang="fr-FR" dirty="0"/>
              <a:t> </a:t>
            </a:r>
            <a:r>
              <a:rPr lang="fr-FR" dirty="0" err="1"/>
              <a:t>supplementaire</a:t>
            </a:r>
            <a:endParaRPr lang="fr-FR" dirty="0"/>
          </a:p>
          <a:p>
            <a:r>
              <a:rPr lang="fr-FR" dirty="0"/>
              <a:t>Je </a:t>
            </a:r>
            <a:r>
              <a:rPr lang="fr-FR" dirty="0" err="1"/>
              <a:t>veirifie</a:t>
            </a:r>
            <a:r>
              <a:rPr lang="fr-FR" dirty="0"/>
              <a:t> d’</a:t>
            </a:r>
            <a:r>
              <a:rPr lang="fr-FR" dirty="0" err="1"/>
              <a:t>abors</a:t>
            </a:r>
            <a:r>
              <a:rPr lang="fr-FR" dirty="0"/>
              <a:t> cotes api si le </a:t>
            </a:r>
            <a:r>
              <a:rPr lang="fr-FR" dirty="0" err="1"/>
              <a:t>creneau</a:t>
            </a:r>
            <a:r>
              <a:rPr lang="fr-FR" dirty="0"/>
              <a:t> est disponible ; et en fonction de la </a:t>
            </a:r>
            <a:r>
              <a:rPr lang="fr-FR" dirty="0" err="1"/>
              <a:t>reponse</a:t>
            </a:r>
            <a:r>
              <a:rPr lang="fr-FR" dirty="0"/>
              <a:t> je ,et à jour le </a:t>
            </a:r>
            <a:r>
              <a:rPr lang="fr-FR" dirty="0" err="1"/>
              <a:t>creneaux</a:t>
            </a:r>
            <a:r>
              <a:rPr lang="fr-FR" dirty="0"/>
              <a:t> et</a:t>
            </a:r>
          </a:p>
          <a:p>
            <a:r>
              <a:rPr lang="fr-FR" dirty="0"/>
              <a:t> j’ouvre le modal convenable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26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11E0A46B-6FBF-46AB-AA03-A17D9A03DE5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30564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Cote </a:t>
            </a:r>
            <a:r>
              <a:rPr lang="en-US" dirty="0" err="1"/>
              <a:t>eleve</a:t>
            </a:r>
            <a:r>
              <a:rPr lang="en-US" dirty="0"/>
              <a:t>, il ne </a:t>
            </a:r>
            <a:r>
              <a:rPr lang="en-US" dirty="0" err="1"/>
              <a:t>voit</a:t>
            </a:r>
            <a:r>
              <a:rPr lang="en-US" dirty="0"/>
              <a:t> que </a:t>
            </a:r>
            <a:r>
              <a:rPr lang="en-US" dirty="0" err="1"/>
              <a:t>ses</a:t>
            </a:r>
            <a:r>
              <a:rPr lang="en-US" dirty="0"/>
              <a:t> reservations et les </a:t>
            </a:r>
            <a:r>
              <a:rPr lang="en-US" dirty="0" err="1"/>
              <a:t>crenequ</a:t>
            </a:r>
            <a:r>
              <a:rPr lang="en-US" dirty="0"/>
              <a:t> disponible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27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BA75B363-DB3E-455F-BDE3-772F07C0263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56090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Cote </a:t>
            </a:r>
            <a:r>
              <a:rPr lang="en-US" dirty="0" err="1"/>
              <a:t>eleve</a:t>
            </a:r>
            <a:r>
              <a:rPr lang="en-US" dirty="0"/>
              <a:t>, il ne </a:t>
            </a:r>
            <a:r>
              <a:rPr lang="en-US" dirty="0" err="1"/>
              <a:t>voit</a:t>
            </a:r>
            <a:r>
              <a:rPr lang="en-US" dirty="0"/>
              <a:t> que </a:t>
            </a:r>
            <a:r>
              <a:rPr lang="en-US" dirty="0" err="1"/>
              <a:t>ses</a:t>
            </a:r>
            <a:r>
              <a:rPr lang="en-US" dirty="0"/>
              <a:t> reservations et les </a:t>
            </a:r>
            <a:r>
              <a:rPr lang="en-US" dirty="0" err="1"/>
              <a:t>crenequ</a:t>
            </a:r>
            <a:r>
              <a:rPr lang="en-US" dirty="0"/>
              <a:t> disponible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28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E665FFAA-9B80-4293-A112-E5945249C04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30313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 </a:t>
            </a:r>
            <a:r>
              <a:rPr lang="en-US" dirty="0" err="1"/>
              <a:t>construit</a:t>
            </a:r>
            <a:r>
              <a:rPr lang="en-US" dirty="0"/>
              <a:t> le query =&gt; </a:t>
            </a:r>
            <a:r>
              <a:rPr lang="en-US" dirty="0" err="1"/>
              <a:t>sql</a:t>
            </a:r>
            <a:r>
              <a:rPr lang="en-US" dirty="0"/>
              <a:t> </a:t>
            </a:r>
          </a:p>
          <a:p>
            <a:r>
              <a:rPr lang="en-US" dirty="0"/>
              <a:t>J </a:t>
            </a:r>
            <a:r>
              <a:rPr lang="en-US" dirty="0" err="1"/>
              <a:t>ajoute</a:t>
            </a:r>
            <a:r>
              <a:rPr lang="en-US" dirty="0"/>
              <a:t> les </a:t>
            </a:r>
            <a:r>
              <a:rPr lang="en-US" dirty="0" err="1"/>
              <a:t>filtres</a:t>
            </a:r>
            <a:r>
              <a:rPr lang="en-US" dirty="0"/>
              <a:t>  et </a:t>
            </a:r>
            <a:r>
              <a:rPr lang="en-US" dirty="0" err="1"/>
              <a:t>en</a:t>
            </a:r>
            <a:r>
              <a:rPr lang="en-US" dirty="0"/>
              <a:t> suite je </a:t>
            </a:r>
            <a:r>
              <a:rPr lang="en-US" dirty="0" err="1"/>
              <a:t>traite</a:t>
            </a:r>
            <a:r>
              <a:rPr lang="en-US" dirty="0"/>
              <a:t> la recherche  qui </a:t>
            </a:r>
            <a:r>
              <a:rPr lang="en-US" dirty="0" err="1"/>
              <a:t>est</a:t>
            </a:r>
            <a:r>
              <a:rPr lang="en-US" dirty="0"/>
              <a:t> un </a:t>
            </a:r>
            <a:r>
              <a:rPr lang="en-US" dirty="0" err="1"/>
              <a:t>cas</a:t>
            </a:r>
            <a:r>
              <a:rPr lang="en-US" dirty="0"/>
              <a:t> particulier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29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281658A9-4CAA-4C33-B6F0-DFFC3364281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96594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 </a:t>
            </a:r>
            <a:r>
              <a:rPr lang="en-US" dirty="0" err="1"/>
              <a:t>construit</a:t>
            </a:r>
            <a:r>
              <a:rPr lang="en-US" dirty="0"/>
              <a:t> le query =&gt; </a:t>
            </a:r>
            <a:r>
              <a:rPr lang="en-US" dirty="0" err="1"/>
              <a:t>sql</a:t>
            </a:r>
            <a:r>
              <a:rPr lang="en-US" dirty="0"/>
              <a:t> </a:t>
            </a:r>
          </a:p>
          <a:p>
            <a:r>
              <a:rPr lang="en-US" dirty="0"/>
              <a:t>J </a:t>
            </a:r>
            <a:r>
              <a:rPr lang="en-US" dirty="0" err="1"/>
              <a:t>ajoute</a:t>
            </a:r>
            <a:r>
              <a:rPr lang="en-US" dirty="0"/>
              <a:t> les </a:t>
            </a:r>
            <a:r>
              <a:rPr lang="en-US" dirty="0" err="1"/>
              <a:t>filtres</a:t>
            </a:r>
            <a:r>
              <a:rPr lang="en-US" dirty="0"/>
              <a:t>  et </a:t>
            </a:r>
            <a:r>
              <a:rPr lang="en-US" dirty="0" err="1"/>
              <a:t>en</a:t>
            </a:r>
            <a:r>
              <a:rPr lang="en-US" dirty="0"/>
              <a:t> suite je </a:t>
            </a:r>
            <a:r>
              <a:rPr lang="en-US" dirty="0" err="1"/>
              <a:t>traite</a:t>
            </a:r>
            <a:r>
              <a:rPr lang="en-US" dirty="0"/>
              <a:t> la recherche  qui </a:t>
            </a:r>
            <a:r>
              <a:rPr lang="en-US" dirty="0" err="1"/>
              <a:t>est</a:t>
            </a:r>
            <a:r>
              <a:rPr lang="en-US" dirty="0"/>
              <a:t> un </a:t>
            </a:r>
            <a:r>
              <a:rPr lang="en-US" dirty="0" err="1"/>
              <a:t>cas</a:t>
            </a:r>
            <a:r>
              <a:rPr lang="en-US" dirty="0"/>
              <a:t> particulier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30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4774BB26-717D-4FBD-9812-7B55B9FB938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50690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 </a:t>
            </a:r>
            <a:r>
              <a:rPr lang="en-US" dirty="0" err="1"/>
              <a:t>construit</a:t>
            </a:r>
            <a:r>
              <a:rPr lang="en-US" dirty="0"/>
              <a:t> le query =&gt; </a:t>
            </a:r>
            <a:r>
              <a:rPr lang="en-US" dirty="0" err="1"/>
              <a:t>sql</a:t>
            </a:r>
            <a:r>
              <a:rPr lang="en-US" dirty="0"/>
              <a:t> </a:t>
            </a:r>
          </a:p>
          <a:p>
            <a:r>
              <a:rPr lang="en-US" dirty="0"/>
              <a:t>J </a:t>
            </a:r>
            <a:r>
              <a:rPr lang="en-US" dirty="0" err="1"/>
              <a:t>ajoute</a:t>
            </a:r>
            <a:r>
              <a:rPr lang="en-US" dirty="0"/>
              <a:t> les </a:t>
            </a:r>
            <a:r>
              <a:rPr lang="en-US" dirty="0" err="1"/>
              <a:t>filtres</a:t>
            </a:r>
            <a:r>
              <a:rPr lang="en-US" dirty="0"/>
              <a:t>  et </a:t>
            </a:r>
            <a:r>
              <a:rPr lang="en-US" dirty="0" err="1"/>
              <a:t>en</a:t>
            </a:r>
            <a:r>
              <a:rPr lang="en-US" dirty="0"/>
              <a:t> suite je </a:t>
            </a:r>
            <a:r>
              <a:rPr lang="en-US" dirty="0" err="1"/>
              <a:t>traite</a:t>
            </a:r>
            <a:r>
              <a:rPr lang="en-US" dirty="0"/>
              <a:t> la recherche  qui </a:t>
            </a:r>
            <a:r>
              <a:rPr lang="en-US" dirty="0" err="1"/>
              <a:t>est</a:t>
            </a:r>
            <a:r>
              <a:rPr lang="en-US" dirty="0"/>
              <a:t> un </a:t>
            </a:r>
            <a:r>
              <a:rPr lang="en-US" dirty="0" err="1"/>
              <a:t>cas</a:t>
            </a:r>
            <a:r>
              <a:rPr lang="en-US" dirty="0"/>
              <a:t> particulier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31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2B4A34A4-8DCD-469A-BBC5-3DF9F41A1B0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95183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 </a:t>
            </a:r>
            <a:r>
              <a:rPr lang="en-US" dirty="0" err="1"/>
              <a:t>construit</a:t>
            </a:r>
            <a:r>
              <a:rPr lang="en-US" dirty="0"/>
              <a:t> le query =&gt; </a:t>
            </a:r>
            <a:r>
              <a:rPr lang="en-US" dirty="0" err="1"/>
              <a:t>sql</a:t>
            </a:r>
            <a:r>
              <a:rPr lang="en-US" dirty="0"/>
              <a:t> </a:t>
            </a:r>
          </a:p>
          <a:p>
            <a:r>
              <a:rPr lang="en-US" dirty="0"/>
              <a:t>J </a:t>
            </a:r>
            <a:r>
              <a:rPr lang="en-US" dirty="0" err="1"/>
              <a:t>ajoute</a:t>
            </a:r>
            <a:r>
              <a:rPr lang="en-US" dirty="0"/>
              <a:t> les </a:t>
            </a:r>
            <a:r>
              <a:rPr lang="en-US" dirty="0" err="1"/>
              <a:t>filtres</a:t>
            </a:r>
            <a:r>
              <a:rPr lang="en-US" dirty="0"/>
              <a:t>  et </a:t>
            </a:r>
            <a:r>
              <a:rPr lang="en-US" dirty="0" err="1"/>
              <a:t>en</a:t>
            </a:r>
            <a:r>
              <a:rPr lang="en-US" dirty="0"/>
              <a:t> suite je </a:t>
            </a:r>
            <a:r>
              <a:rPr lang="en-US" dirty="0" err="1"/>
              <a:t>traite</a:t>
            </a:r>
            <a:r>
              <a:rPr lang="en-US" dirty="0"/>
              <a:t> la recherche  qui </a:t>
            </a:r>
            <a:r>
              <a:rPr lang="en-US" dirty="0" err="1"/>
              <a:t>est</a:t>
            </a:r>
            <a:r>
              <a:rPr lang="en-US" dirty="0"/>
              <a:t> un </a:t>
            </a:r>
            <a:r>
              <a:rPr lang="en-US" dirty="0" err="1"/>
              <a:t>cas</a:t>
            </a:r>
            <a:r>
              <a:rPr lang="en-US" dirty="0"/>
              <a:t> particulier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32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E3B68D8F-3E6E-4232-8AA5-197A2471450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99271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 </a:t>
            </a:r>
            <a:r>
              <a:rPr lang="en-US" dirty="0" err="1"/>
              <a:t>construit</a:t>
            </a:r>
            <a:r>
              <a:rPr lang="en-US" dirty="0"/>
              <a:t> le query =&gt; </a:t>
            </a:r>
            <a:r>
              <a:rPr lang="en-US" dirty="0" err="1"/>
              <a:t>sql</a:t>
            </a:r>
            <a:r>
              <a:rPr lang="en-US" dirty="0"/>
              <a:t> </a:t>
            </a:r>
          </a:p>
          <a:p>
            <a:r>
              <a:rPr lang="en-US" dirty="0"/>
              <a:t>J </a:t>
            </a:r>
            <a:r>
              <a:rPr lang="en-US" dirty="0" err="1"/>
              <a:t>ajoute</a:t>
            </a:r>
            <a:r>
              <a:rPr lang="en-US" dirty="0"/>
              <a:t> les </a:t>
            </a:r>
            <a:r>
              <a:rPr lang="en-US" dirty="0" err="1"/>
              <a:t>filtres</a:t>
            </a:r>
            <a:r>
              <a:rPr lang="en-US" dirty="0"/>
              <a:t>  et </a:t>
            </a:r>
            <a:r>
              <a:rPr lang="en-US" dirty="0" err="1"/>
              <a:t>en</a:t>
            </a:r>
            <a:r>
              <a:rPr lang="en-US" dirty="0"/>
              <a:t> suite je </a:t>
            </a:r>
            <a:r>
              <a:rPr lang="en-US" dirty="0" err="1"/>
              <a:t>traite</a:t>
            </a:r>
            <a:r>
              <a:rPr lang="en-US" dirty="0"/>
              <a:t> la recherche  qui </a:t>
            </a:r>
            <a:r>
              <a:rPr lang="en-US" dirty="0" err="1"/>
              <a:t>est</a:t>
            </a:r>
            <a:r>
              <a:rPr lang="en-US" dirty="0"/>
              <a:t> un </a:t>
            </a:r>
            <a:r>
              <a:rPr lang="en-US" dirty="0" err="1"/>
              <a:t>cas</a:t>
            </a:r>
            <a:r>
              <a:rPr lang="en-US" dirty="0"/>
              <a:t> particulier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33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8A754343-1A12-45BB-ACFB-D1F32ED4B69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15876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 </a:t>
            </a:r>
            <a:r>
              <a:rPr lang="en-US" dirty="0" err="1"/>
              <a:t>construit</a:t>
            </a:r>
            <a:r>
              <a:rPr lang="en-US" dirty="0"/>
              <a:t> le query =&gt; </a:t>
            </a:r>
            <a:r>
              <a:rPr lang="en-US" dirty="0" err="1"/>
              <a:t>sql</a:t>
            </a:r>
            <a:r>
              <a:rPr lang="en-US" dirty="0"/>
              <a:t> </a:t>
            </a:r>
          </a:p>
          <a:p>
            <a:r>
              <a:rPr lang="en-US" dirty="0"/>
              <a:t>J </a:t>
            </a:r>
            <a:r>
              <a:rPr lang="en-US" dirty="0" err="1"/>
              <a:t>ajoute</a:t>
            </a:r>
            <a:r>
              <a:rPr lang="en-US" dirty="0"/>
              <a:t> les </a:t>
            </a:r>
            <a:r>
              <a:rPr lang="en-US" dirty="0" err="1"/>
              <a:t>filtres</a:t>
            </a:r>
            <a:r>
              <a:rPr lang="en-US" dirty="0"/>
              <a:t>  et </a:t>
            </a:r>
            <a:r>
              <a:rPr lang="en-US" dirty="0" err="1"/>
              <a:t>en</a:t>
            </a:r>
            <a:r>
              <a:rPr lang="en-US" dirty="0"/>
              <a:t> suite je </a:t>
            </a:r>
            <a:r>
              <a:rPr lang="en-US" dirty="0" err="1"/>
              <a:t>traite</a:t>
            </a:r>
            <a:r>
              <a:rPr lang="en-US" dirty="0"/>
              <a:t> la recherche  qui </a:t>
            </a:r>
            <a:r>
              <a:rPr lang="en-US" dirty="0" err="1"/>
              <a:t>est</a:t>
            </a:r>
            <a:r>
              <a:rPr lang="en-US" dirty="0"/>
              <a:t> un </a:t>
            </a:r>
            <a:r>
              <a:rPr lang="en-US" dirty="0" err="1"/>
              <a:t>cas</a:t>
            </a:r>
            <a:r>
              <a:rPr lang="en-US" dirty="0"/>
              <a:t> particulier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34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80E59AFD-BD80-496F-A523-C7C76EB2170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0448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7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8219164A-AA31-4694-B801-36ACAE10A73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78537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 </a:t>
            </a:r>
            <a:r>
              <a:rPr lang="en-US" dirty="0" err="1"/>
              <a:t>construit</a:t>
            </a:r>
            <a:r>
              <a:rPr lang="en-US" dirty="0"/>
              <a:t> le query =&gt; </a:t>
            </a:r>
            <a:r>
              <a:rPr lang="en-US" dirty="0" err="1"/>
              <a:t>sql</a:t>
            </a:r>
            <a:r>
              <a:rPr lang="en-US" dirty="0"/>
              <a:t> </a:t>
            </a:r>
          </a:p>
          <a:p>
            <a:r>
              <a:rPr lang="en-US" dirty="0"/>
              <a:t>J </a:t>
            </a:r>
            <a:r>
              <a:rPr lang="en-US" dirty="0" err="1"/>
              <a:t>ajoute</a:t>
            </a:r>
            <a:r>
              <a:rPr lang="en-US" dirty="0"/>
              <a:t> les </a:t>
            </a:r>
            <a:r>
              <a:rPr lang="en-US" dirty="0" err="1"/>
              <a:t>filtres</a:t>
            </a:r>
            <a:r>
              <a:rPr lang="en-US" dirty="0"/>
              <a:t>  et </a:t>
            </a:r>
            <a:r>
              <a:rPr lang="en-US" dirty="0" err="1"/>
              <a:t>en</a:t>
            </a:r>
            <a:r>
              <a:rPr lang="en-US" dirty="0"/>
              <a:t> suite je </a:t>
            </a:r>
            <a:r>
              <a:rPr lang="en-US" dirty="0" err="1"/>
              <a:t>traite</a:t>
            </a:r>
            <a:r>
              <a:rPr lang="en-US" dirty="0"/>
              <a:t> la recherche  qui </a:t>
            </a:r>
            <a:r>
              <a:rPr lang="en-US" dirty="0" err="1"/>
              <a:t>est</a:t>
            </a:r>
            <a:r>
              <a:rPr lang="en-US" dirty="0"/>
              <a:t> un </a:t>
            </a:r>
            <a:r>
              <a:rPr lang="en-US" dirty="0" err="1"/>
              <a:t>cas</a:t>
            </a:r>
            <a:r>
              <a:rPr lang="en-US" dirty="0"/>
              <a:t> particulier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35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1B72866C-4D70-4819-A9EB-EA522971EEC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721573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 Protection XSS (Cross-Site Scripting)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1. Stockage sécurisé des </a:t>
            </a: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tokens</a:t>
            </a:r>
            <a:endParaRPr lang="fr-FR" b="1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JWT en mémoire uniquement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Les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tokens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d'accès ne sont jamais stockés dans le 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localStorage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ou 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sessionStorage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éliminant le risque d'exfiltration via du code JavaScript malveillant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Pas de persistance locale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Les données sensibles sont stockées en variables JavaScript temporaires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2. Cookie </a:t>
            </a: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HttpOnly</a:t>
            </a: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 pour le </a:t>
            </a: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refresh</a:t>
            </a: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token</a:t>
            </a:r>
            <a:endParaRPr lang="fr-FR" b="1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Le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refresh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token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est stocké dans un cookie avec l'attribut 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HttpOnly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Inaccessible au JavaScript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Empêche le vol par des scripts injectés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Protection contre l'exfiltration de données d'authentification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3. Protection native d'</a:t>
            </a: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Angular</a:t>
            </a:r>
            <a:endParaRPr lang="fr-FR" b="1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Sanitisation</a:t>
            </a: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 automatique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Angular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intègre nativement une protection contre l'injection de scripts dans les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templates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Échappement automatique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Les données utilisateur sont automatiquement échappées lors de l'affichage</a:t>
            </a:r>
          </a:p>
          <a:p>
            <a:endParaRPr lang="fr-FR" dirty="0"/>
          </a:p>
          <a:p>
            <a:pPr algn="l"/>
            <a:r>
              <a:rPr lang="en-US" b="1" i="0" dirty="0">
                <a:solidFill>
                  <a:srgbClr val="CCCCCC"/>
                </a:solidFill>
                <a:effectLst/>
                <a:latin typeface="Segoe WPC"/>
              </a:rPr>
              <a:t> CSRF (Cross-Site Request Forgery)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1. Cookie </a:t>
            </a: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SameSite</a:t>
            </a: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=Strict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Configuration 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SameSite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=Strict sur le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refresh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token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Empêche l'envoi automatique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du cookie lors de requêtes cross-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origin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Bloque les attaques depuis des sites tiers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2. JWT dans les headers </a:t>
            </a: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Authorization</a:t>
            </a:r>
            <a:endParaRPr lang="fr-FR" b="1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Utilisation de JWT dans les headers 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Authorization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Bearer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{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token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}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Nécessite une action JavaScript explicite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Impossible depuis un site tiers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Les attaques CSRF classiques (formulaires HTML) ne peuvent pas envoyer de headers personnalisés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3. Validation d'origine côté backend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Vérification systématique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de l'origine des requêtes côté serveur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Contrôle des headers Origin et 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Referer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36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4EA72AE9-B8A3-445D-80A4-DE082FEA0DF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77322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Meme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L'application utilise uniquement les cookies essentiels à l'authentification, et c'est marqué explicitement.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Il faut accepter la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l'utilisation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des cookies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essentiels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Chiffrement</a:t>
            </a: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des </a:t>
            </a:r>
            <a:r>
              <a:rPr lang="en-US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données</a:t>
            </a: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sensibles</a:t>
            </a: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le nom de la rue et le numéro — sont chiffrées avant d’être stockées, et seulement en passant par le site en </a:t>
            </a:r>
            <a:r>
              <a:rPr lang="fr-F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etant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authentifié et </a:t>
            </a:r>
            <a:r>
              <a:rPr lang="fr-F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authorisé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à </a:t>
            </a:r>
            <a:r>
              <a:rPr lang="fr-F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acceder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aux donner qu’on peut lire ces </a:t>
            </a:r>
            <a:r>
              <a:rPr lang="fr-F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donées</a:t>
            </a:r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acces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L'utilisateur peut consulter son profil en tout moment, via la page de profil.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Rectification : Interface de modification des données personnelles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37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ECB2BF77-BAE2-43A6-A298-A35BB21A288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59089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 </a:t>
            </a:r>
            <a:r>
              <a:rPr lang="en-US" dirty="0" err="1"/>
              <a:t>construit</a:t>
            </a:r>
            <a:r>
              <a:rPr lang="en-US" dirty="0"/>
              <a:t> le query =&gt; </a:t>
            </a:r>
            <a:r>
              <a:rPr lang="en-US" dirty="0" err="1"/>
              <a:t>sql</a:t>
            </a:r>
            <a:r>
              <a:rPr lang="en-US" dirty="0"/>
              <a:t> </a:t>
            </a:r>
          </a:p>
          <a:p>
            <a:r>
              <a:rPr lang="en-US" dirty="0"/>
              <a:t>J </a:t>
            </a:r>
            <a:r>
              <a:rPr lang="en-US" dirty="0" err="1"/>
              <a:t>ajoute</a:t>
            </a:r>
            <a:r>
              <a:rPr lang="en-US" dirty="0"/>
              <a:t> les </a:t>
            </a:r>
            <a:r>
              <a:rPr lang="en-US" dirty="0" err="1"/>
              <a:t>filtres</a:t>
            </a:r>
            <a:r>
              <a:rPr lang="en-US" dirty="0"/>
              <a:t>  et </a:t>
            </a:r>
            <a:r>
              <a:rPr lang="en-US" dirty="0" err="1"/>
              <a:t>en</a:t>
            </a:r>
            <a:r>
              <a:rPr lang="en-US" dirty="0"/>
              <a:t> suite je </a:t>
            </a:r>
            <a:r>
              <a:rPr lang="en-US" dirty="0" err="1"/>
              <a:t>traite</a:t>
            </a:r>
            <a:r>
              <a:rPr lang="en-US" dirty="0"/>
              <a:t> la recherche  qui </a:t>
            </a:r>
            <a:r>
              <a:rPr lang="en-US" dirty="0" err="1"/>
              <a:t>est</a:t>
            </a:r>
            <a:r>
              <a:rPr lang="en-US" dirty="0"/>
              <a:t> un </a:t>
            </a:r>
            <a:r>
              <a:rPr lang="en-US" dirty="0" err="1"/>
              <a:t>cas</a:t>
            </a:r>
            <a:r>
              <a:rPr lang="en-US" dirty="0"/>
              <a:t> particulier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38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3C8956A1-B2FB-4377-AB39-A328A4419E7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55841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 </a:t>
            </a:r>
            <a:r>
              <a:rPr lang="en-US" dirty="0" err="1"/>
              <a:t>construit</a:t>
            </a:r>
            <a:r>
              <a:rPr lang="en-US" dirty="0"/>
              <a:t> le query =&gt; </a:t>
            </a:r>
            <a:r>
              <a:rPr lang="en-US" dirty="0" err="1"/>
              <a:t>sql</a:t>
            </a:r>
            <a:r>
              <a:rPr lang="en-US" dirty="0"/>
              <a:t> </a:t>
            </a:r>
          </a:p>
          <a:p>
            <a:r>
              <a:rPr lang="en-US" dirty="0"/>
              <a:t>J </a:t>
            </a:r>
            <a:r>
              <a:rPr lang="en-US" dirty="0" err="1"/>
              <a:t>ajoute</a:t>
            </a:r>
            <a:r>
              <a:rPr lang="en-US" dirty="0"/>
              <a:t> les </a:t>
            </a:r>
            <a:r>
              <a:rPr lang="en-US" dirty="0" err="1"/>
              <a:t>filtres</a:t>
            </a:r>
            <a:r>
              <a:rPr lang="en-US" dirty="0"/>
              <a:t>  et </a:t>
            </a:r>
            <a:r>
              <a:rPr lang="en-US" dirty="0" err="1"/>
              <a:t>en</a:t>
            </a:r>
            <a:r>
              <a:rPr lang="en-US" dirty="0"/>
              <a:t> suite je </a:t>
            </a:r>
            <a:r>
              <a:rPr lang="en-US" dirty="0" err="1"/>
              <a:t>traite</a:t>
            </a:r>
            <a:r>
              <a:rPr lang="en-US" dirty="0"/>
              <a:t> la recherche  qui </a:t>
            </a:r>
            <a:r>
              <a:rPr lang="en-US" dirty="0" err="1"/>
              <a:t>est</a:t>
            </a:r>
            <a:r>
              <a:rPr lang="en-US" dirty="0"/>
              <a:t> un </a:t>
            </a:r>
            <a:r>
              <a:rPr lang="en-US" dirty="0" err="1"/>
              <a:t>cas</a:t>
            </a:r>
            <a:r>
              <a:rPr lang="en-US" dirty="0"/>
              <a:t> particulier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39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F43809BF-C35D-40FB-8850-A49916B747F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99744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 </a:t>
            </a:r>
            <a:r>
              <a:rPr lang="en-US" dirty="0" err="1"/>
              <a:t>construit</a:t>
            </a:r>
            <a:r>
              <a:rPr lang="en-US" dirty="0"/>
              <a:t> le query =&gt; </a:t>
            </a:r>
            <a:r>
              <a:rPr lang="en-US" dirty="0" err="1"/>
              <a:t>sql</a:t>
            </a:r>
            <a:r>
              <a:rPr lang="en-US" dirty="0"/>
              <a:t> </a:t>
            </a:r>
          </a:p>
          <a:p>
            <a:r>
              <a:rPr lang="en-US" dirty="0"/>
              <a:t>J </a:t>
            </a:r>
            <a:r>
              <a:rPr lang="en-US" dirty="0" err="1"/>
              <a:t>ajoute</a:t>
            </a:r>
            <a:r>
              <a:rPr lang="en-US" dirty="0"/>
              <a:t> les </a:t>
            </a:r>
            <a:r>
              <a:rPr lang="en-US" dirty="0" err="1"/>
              <a:t>filtres</a:t>
            </a:r>
            <a:r>
              <a:rPr lang="en-US" dirty="0"/>
              <a:t>  et </a:t>
            </a:r>
            <a:r>
              <a:rPr lang="en-US" dirty="0" err="1"/>
              <a:t>en</a:t>
            </a:r>
            <a:r>
              <a:rPr lang="en-US" dirty="0"/>
              <a:t> suite je </a:t>
            </a:r>
            <a:r>
              <a:rPr lang="en-US" dirty="0" err="1"/>
              <a:t>traite</a:t>
            </a:r>
            <a:r>
              <a:rPr lang="en-US" dirty="0"/>
              <a:t> la recherche  qui </a:t>
            </a:r>
            <a:r>
              <a:rPr lang="en-US" dirty="0" err="1"/>
              <a:t>est</a:t>
            </a:r>
            <a:r>
              <a:rPr lang="en-US" dirty="0"/>
              <a:t> un </a:t>
            </a:r>
            <a:r>
              <a:rPr lang="en-US" dirty="0" err="1"/>
              <a:t>cas</a:t>
            </a:r>
            <a:r>
              <a:rPr lang="en-US" dirty="0"/>
              <a:t> particulier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40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25732830-D157-4774-8F4B-B50B834F147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32367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🔧 Architecture du pipeline CI/CD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Étapes du pipeline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Déclenchement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Push sur main/master ou pull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request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Build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Compilation du code source (.NET +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Angular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)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unitaires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Validation des composants isolés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d'intégration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Validation de l'ensemble du système</a:t>
            </a:r>
          </a:p>
          <a:p>
            <a:pPr algn="l">
              <a:buFont typeface="+mj-lt"/>
              <a:buAutoNum type="arabicPeriod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Build</a:t>
            </a: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 des images Docker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Création des conteneurs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Déploiement conditionnel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Selon l'environnement cible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Outils et technologies utilisés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GitHub Actions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Orchestration du pipeline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Docker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Containerisation de l'application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Testcontainers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Bases de données temporaires pour tests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PostgreSQL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Base de données de production et test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🎯 Stratégie de tests automatisés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unitaires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Couverture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AuthService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NotificationsService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FormationsService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OrderService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CursusService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SlotService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AddressesService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Framework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xUnit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avec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Moq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et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FluentAssertions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Données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AutoFixture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avec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Bogus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pour génération aléatoire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Isolation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Chaque test indépendant avec base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InMemory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d'intégration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Environnement réel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Testcontainers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PostgreSQL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Validation complète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API + BDD + authentification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Scénarios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Création, modification, suppression, relations entre entités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Performance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Temps de réponse et charge acceptable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41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8C16988D-4A05-4CA3-9D88-5E55749E02E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34520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🔧 Architecture du pipeline CI/CD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Étapes du pipeline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Déclenchement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Push sur main/master ou pull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request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Build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Compilation du code source (.NET +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Angular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)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unitaires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Validation des composants isolés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d'intégration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Validation de l'ensemble du système</a:t>
            </a:r>
          </a:p>
          <a:p>
            <a:pPr algn="l">
              <a:buFont typeface="+mj-lt"/>
              <a:buAutoNum type="arabicPeriod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Build</a:t>
            </a: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 des images Docker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Création des conteneurs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Déploiement conditionnel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Selon l'environnement cible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Outils et technologies utilisés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GitHub Actions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Orchestration du pipeline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Docker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Containerisation de l'application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Testcontainers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Bases de données temporaires pour tests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PostgreSQL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Base de données de production et test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🎯 Stratégie de tests automatisés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unitaires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Couverture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AuthService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NotificationsService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FormationsService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OrderService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CursusService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SlotService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AddressesService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Framework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xUnit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avec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Moq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et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FluentAssertions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Données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AutoFixture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avec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Bogus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pour génération aléatoire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Isolation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Chaque test indépendant avec base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InMemory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d'intégration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Environnement réel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Testcontainers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PostgreSQL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Validation complète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API + BDD + authentification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Scénarios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Création, modification, suppression, relations entre entités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Performance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Temps de réponse et charge acceptable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42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35098D4B-A341-4F3E-A478-7DB79AD64ED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81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🔧 Architecture du pipeline CI/CD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Étapes du pipeline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Déclenchement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Push sur main/master ou pull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request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Build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Compilation du code source (.NET +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Angular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)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unitaires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Validation des composants isolés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d'intégration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Validation de l'ensemble du système</a:t>
            </a:r>
          </a:p>
          <a:p>
            <a:pPr algn="l">
              <a:buFont typeface="+mj-lt"/>
              <a:buAutoNum type="arabicPeriod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Build</a:t>
            </a: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 des images Docker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Création des conteneurs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Déploiement conditionnel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Selon l'environnement cible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Outils et technologies utilisés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GitHub Actions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Orchestration du pipeline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Docker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Containerisation de l'application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Testcontainers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Bases de données temporaires pour tests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PostgreSQL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Base de données de production et test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🎯 Stratégie de tests automatisés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unitaires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Couverture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AuthService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NotificationsService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FormationsService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OrderService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CursusService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SlotService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AddressesService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Framework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xUnit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avec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Moq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et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FluentAssertions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Données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AutoFixture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avec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Bogus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pour génération aléatoire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Isolation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Chaque test indépendant avec base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InMemory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d'intégration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Environnement réel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Testcontainers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PostgreSQL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Validation complète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API + BDD + authentification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Scénarios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Création, modification, suppression, relations entre entités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Performance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Temps de réponse et charge acceptable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43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CA4754B5-B9B1-4E66-AC06-DB00281E6F5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50623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🔧 Architecture du pipeline CI/CD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Étapes du pipeline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Déclenchement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Push sur main/master ou pull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request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Build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Compilation du code source (.NET +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Angular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)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unitaires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Validation des composants isolés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d'intégration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Validation de l'ensemble du système</a:t>
            </a:r>
          </a:p>
          <a:p>
            <a:pPr algn="l">
              <a:buFont typeface="+mj-lt"/>
              <a:buAutoNum type="arabicPeriod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Build</a:t>
            </a: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 des images Docker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Création des conteneurs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Déploiement conditionnel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Selon l'environnement cible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Outils et technologies utilisés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GitHub Actions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Orchestration du pipeline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Docker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Containerisation de l'application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Testcontainers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Bases de données temporaires pour tests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PostgreSQL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Base de données de production et test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🎯 Stratégie de tests automatisés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unitaires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Couverture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AuthService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NotificationsService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FormationsService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OrderService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CursusService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SlotService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AddressesService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Framework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xUnit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avec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Moq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et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FluentAssertions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Données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AutoFixture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avec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Bogus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pour génération aléatoire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Isolation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Chaque test indépendant avec base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InMemory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d'intégration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Environnement réel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Testcontainers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PostgreSQL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Validation complète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API + BDD + authentification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Scénarios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Création, modification, suppression, relations entre entités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Performance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Temps de réponse et charge acceptable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44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119FBA5D-0543-4885-9821-DCDD79CCAFB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4286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8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26B3A035-C4DC-4FD0-9FA1-3D48E359F6F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9429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9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E5A50CE9-15B2-46B8-9ADA-88047F7FE1C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5242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10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9CDFFCAD-9BBA-4456-8105-831D1E38F19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2829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11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965DC79C-316E-4ABB-B476-8C49B065855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6197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12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800B5C41-954C-4A69-8CAF-2EDAFA49328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2397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13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6C85CB39-C8C7-4B57-AE19-EFFF51CD77E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9187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2329E8-4209-4F6C-B1A8-5107EE1949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345F34C-5203-4DAF-B0FD-86A8EFABD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1353570-8109-45E2-B437-C7F5D4792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6C2E-69AF-439C-9B84-617A2B433454}" type="datetime1">
              <a:rPr lang="en-US" smtClean="0"/>
              <a:t>10/23/2025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45947C9-E215-443B-9AE5-FA1DA3212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558577C-09A3-41BD-B078-E30762249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18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3F5C64-94BF-460A-B2ED-ADB455779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00FE08B-FFCB-4295-8EEB-8B9834F1BA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C08248-01E8-44D8-A500-87F9E2CA8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0EA31-3E76-4DE0-89D8-91015FFC5F21}" type="datetime1">
              <a:rPr lang="en-US" smtClean="0"/>
              <a:t>10/23/2025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F10EE6-C467-496D-97D4-323A1B4C8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F73E478-DEE2-43D9-9E26-B6E33C546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059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2429366-BC5B-42A3-B1DD-D43D9E8EDA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41B23AE-2D5E-4D77-9786-9DF2142CF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9B81B69-54CE-4C9E-A61A-2D8065E36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35333-B9D4-4FEC-A92E-F233EA84F817}" type="datetime1">
              <a:rPr lang="en-US" smtClean="0"/>
              <a:t>10/23/2025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5175DE-3D01-4AF9-89FC-84FBDA48B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1FC7DE-7CD3-4D50-BE8E-9CFF6A8B3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64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1E7BAB-F01D-48F5-A63C-7CAE49798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DF7DBE-959C-4F92-9830-B6690D52E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CED341-14EF-4154-A4F0-B1F56001A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94DAE-24DB-4807-B2A9-E20805ED2BD5}" type="datetime1">
              <a:rPr lang="en-US" smtClean="0"/>
              <a:t>10/23/2025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EE38692-4964-48B4-B1F3-13A82D6FE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EEA9AB-DB22-419B-A50A-FF977C619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181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4BF4C5-F419-4239-BBF7-FC133C428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5A7CF39-6F05-4723-BA9A-15DBDC8B1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773B682-4694-467B-9920-CC7C32E25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F8E6-92E6-4E1C-92E3-97E89A70FDA7}" type="datetime1">
              <a:rPr lang="en-US" smtClean="0"/>
              <a:t>10/23/2025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0714FD-2877-4CEF-B066-664CE7188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E3B0BC-66A0-497E-B513-45A772F2D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80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4E6432-B5AA-49D9-863B-7D365D66A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E62460-5C35-49BC-9AFD-02EF7EAD6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F4F1253-D053-4563-AA2A-40C71B696B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CAFB6D2-76F8-48F4-A2C0-C1EB440A0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A547D-04BC-4F3D-8EFC-7D33BC812EB8}" type="datetime1">
              <a:rPr lang="en-US" smtClean="0"/>
              <a:t>10/23/2025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1142DAF-6983-435A-93DE-0F8806221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0C987F3-BEAF-4D8C-84BE-17B97B82A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407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8ECEB3-774D-467A-B4C4-75ECBBE68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47274FA-710B-43B8-8184-4823CC9BC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1627E3C-C47D-429E-9CFF-D01C9131B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AB9BC95-E23C-41FE-AC17-E04C026209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493AB35-3C91-4A29-A7EA-3EF89AA6D1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EADD9BD-FBCF-4794-B0D8-08153FD3C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B252-2EFB-4FA6-9B4E-7859546F33D1}" type="datetime1">
              <a:rPr lang="en-US" smtClean="0"/>
              <a:t>10/23/2025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56EC096-CBF1-4299-9B0E-78783255E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ACA7085-B971-43D4-AEA6-32C08560E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77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7540BE-6919-44A7-B568-D89112440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FB8ADD1-BA9F-4BBB-8D79-65E256382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6878D-8361-4BCD-840F-AD51708C3584}" type="datetime1">
              <a:rPr lang="en-US" smtClean="0"/>
              <a:t>10/23/2025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A0F4AF4-C58F-4949-B092-D2C41BEBA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868D27-4540-4B95-91BF-89659BC48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24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0AB259F-C864-4B65-BE50-472E0AA0C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E12C5-0230-45A2-A4F9-B3EBB129CEB0}" type="datetime1">
              <a:rPr lang="en-US" smtClean="0"/>
              <a:t>10/23/2025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971F23A-2439-4DE1-BA7E-2187F4DD8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C230DE-1688-495B-AA65-3A6343EE8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068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CF9B20-E11B-4B23-9DC6-2A2E48863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1AA712-0E7A-45E0-AC50-04C9E7283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6518A38-A95A-464A-9D54-9801471874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497FC82-C9F0-4089-8056-869EE9E6B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36F8-C721-4D00-8026-7A83DE21E9D6}" type="datetime1">
              <a:rPr lang="en-US" smtClean="0"/>
              <a:t>10/23/2025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7AC2383-FC4C-4A98-AB8D-A9998F69C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94A7AA1-3ECD-4FE1-8F5C-07CF7884F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0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53EB86-8955-45C0-95F1-CE40154F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E4E702F-E01E-4D24-A01E-8556315E0F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79F86CE-D842-405E-A0F7-F3C1B0F1F5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7DBD6F1-BBDC-43A4-B797-B0F6B79A5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9872A-D9E2-424C-AF6F-82BF865A5A08}" type="datetime1">
              <a:rPr lang="en-US" smtClean="0"/>
              <a:t>10/23/2025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5ABF037-6A17-4668-A8BD-C04E509ED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BBE68A-9CD1-495E-8123-0044A5C47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046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DCAD975-2F25-4ED0-B35C-683A93B89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FB0C99-CB55-45CB-A821-C68919A76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A11524-08AB-4695-9B6D-4D50CCB2EB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82ED5-754B-452E-8817-D606713335FB}" type="datetime1">
              <a:rPr lang="en-US" smtClean="0"/>
              <a:t>10/23/2025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77A0D57-1EB4-4278-9874-28BED86DF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01512F3-DA66-4E42-97AE-A1B58B7658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037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7.xml"/><Relationship Id="rId11" Type="http://schemas.openxmlformats.org/officeDocument/2006/relationships/image" Target="../media/image21.png"/><Relationship Id="rId5" Type="http://schemas.openxmlformats.org/officeDocument/2006/relationships/diagramData" Target="../diagrams/data7.xml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microsoft.com/office/2007/relationships/diagramDrawing" Target="../diagrams/drawing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8.xml"/><Relationship Id="rId11" Type="http://schemas.openxmlformats.org/officeDocument/2006/relationships/image" Target="../media/image21.png"/><Relationship Id="rId5" Type="http://schemas.openxmlformats.org/officeDocument/2006/relationships/diagramData" Target="../diagrams/data8.xml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microsoft.com/office/2007/relationships/diagramDrawing" Target="../diagrams/drawing8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10" Type="http://schemas.openxmlformats.org/officeDocument/2006/relationships/image" Target="../media/image31.png"/><Relationship Id="rId4" Type="http://schemas.openxmlformats.org/officeDocument/2006/relationships/diagramData" Target="../diagrams/data16.xml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Relationship Id="rId9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10" Type="http://schemas.openxmlformats.org/officeDocument/2006/relationships/image" Target="../media/image33.png"/><Relationship Id="rId4" Type="http://schemas.openxmlformats.org/officeDocument/2006/relationships/diagramData" Target="../diagrams/data18.xml"/><Relationship Id="rId9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9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9.xml"/><Relationship Id="rId11" Type="http://schemas.openxmlformats.org/officeDocument/2006/relationships/image" Target="../media/image35.png"/><Relationship Id="rId5" Type="http://schemas.openxmlformats.org/officeDocument/2006/relationships/diagramLayout" Target="../diagrams/layout19.xml"/><Relationship Id="rId10" Type="http://schemas.openxmlformats.org/officeDocument/2006/relationships/image" Target="../media/image34.png"/><Relationship Id="rId4" Type="http://schemas.openxmlformats.org/officeDocument/2006/relationships/diagramData" Target="../diagrams/data19.xml"/><Relationship Id="rId9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0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0.xml"/><Relationship Id="rId11" Type="http://schemas.openxmlformats.org/officeDocument/2006/relationships/image" Target="../media/image37.png"/><Relationship Id="rId5" Type="http://schemas.openxmlformats.org/officeDocument/2006/relationships/diagramLayout" Target="../diagrams/layout20.xml"/><Relationship Id="rId10" Type="http://schemas.openxmlformats.org/officeDocument/2006/relationships/image" Target="../media/image36.png"/><Relationship Id="rId4" Type="http://schemas.openxmlformats.org/officeDocument/2006/relationships/diagramData" Target="../diagrams/data20.xml"/><Relationship Id="rId9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1.xml"/><Relationship Id="rId11" Type="http://schemas.openxmlformats.org/officeDocument/2006/relationships/image" Target="../media/image37.png"/><Relationship Id="rId5" Type="http://schemas.openxmlformats.org/officeDocument/2006/relationships/diagramLayout" Target="../diagrams/layout21.xml"/><Relationship Id="rId10" Type="http://schemas.openxmlformats.org/officeDocument/2006/relationships/image" Target="../media/image36.png"/><Relationship Id="rId4" Type="http://schemas.openxmlformats.org/officeDocument/2006/relationships/diagramData" Target="../diagrams/data21.xml"/><Relationship Id="rId9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2.xml"/><Relationship Id="rId11" Type="http://schemas.openxmlformats.org/officeDocument/2006/relationships/image" Target="../media/image38.png"/><Relationship Id="rId5" Type="http://schemas.openxmlformats.org/officeDocument/2006/relationships/diagramLayout" Target="../diagrams/layout22.xml"/><Relationship Id="rId10" Type="http://schemas.openxmlformats.org/officeDocument/2006/relationships/image" Target="../media/image36.png"/><Relationship Id="rId4" Type="http://schemas.openxmlformats.org/officeDocument/2006/relationships/diagramData" Target="../diagrams/data22.xml"/><Relationship Id="rId9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3.xml"/><Relationship Id="rId11" Type="http://schemas.openxmlformats.org/officeDocument/2006/relationships/image" Target="../media/image40.png"/><Relationship Id="rId5" Type="http://schemas.openxmlformats.org/officeDocument/2006/relationships/diagramLayout" Target="../diagrams/layout23.xml"/><Relationship Id="rId10" Type="http://schemas.openxmlformats.org/officeDocument/2006/relationships/image" Target="../media/image39.png"/><Relationship Id="rId4" Type="http://schemas.openxmlformats.org/officeDocument/2006/relationships/diagramData" Target="../diagrams/data23.xml"/><Relationship Id="rId9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4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4.xml"/><Relationship Id="rId11" Type="http://schemas.openxmlformats.org/officeDocument/2006/relationships/image" Target="../media/image42.png"/><Relationship Id="rId5" Type="http://schemas.openxmlformats.org/officeDocument/2006/relationships/diagramLayout" Target="../diagrams/layout24.xml"/><Relationship Id="rId10" Type="http://schemas.openxmlformats.org/officeDocument/2006/relationships/image" Target="../media/image41.png"/><Relationship Id="rId4" Type="http://schemas.openxmlformats.org/officeDocument/2006/relationships/diagramData" Target="../diagrams/data24.xml"/><Relationship Id="rId9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3.png"/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5.xml"/><Relationship Id="rId11" Type="http://schemas.openxmlformats.org/officeDocument/2006/relationships/image" Target="../media/image44.png"/><Relationship Id="rId5" Type="http://schemas.openxmlformats.org/officeDocument/2006/relationships/diagramQuickStyle" Target="../diagrams/quickStyle25.xml"/><Relationship Id="rId10" Type="http://schemas.openxmlformats.org/officeDocument/2006/relationships/image" Target="../media/image43.png"/><Relationship Id="rId4" Type="http://schemas.openxmlformats.org/officeDocument/2006/relationships/diagramLayout" Target="../diagrams/layout25.xml"/><Relationship Id="rId9" Type="http://schemas.openxmlformats.org/officeDocument/2006/relationships/image" Target="../media/image42.png"/><Relationship Id="rId1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6.xml"/><Relationship Id="rId11" Type="http://schemas.openxmlformats.org/officeDocument/2006/relationships/image" Target="../media/image49.png"/><Relationship Id="rId5" Type="http://schemas.openxmlformats.org/officeDocument/2006/relationships/diagramQuickStyle" Target="../diagrams/quickStyle26.xml"/><Relationship Id="rId10" Type="http://schemas.openxmlformats.org/officeDocument/2006/relationships/image" Target="../media/image48.png"/><Relationship Id="rId4" Type="http://schemas.openxmlformats.org/officeDocument/2006/relationships/diagramLayout" Target="../diagrams/layout26.xml"/><Relationship Id="rId9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10" Type="http://schemas.openxmlformats.org/officeDocument/2006/relationships/image" Target="../media/image3.png"/><Relationship Id="rId4" Type="http://schemas.openxmlformats.org/officeDocument/2006/relationships/diagramLayout" Target="../diagrams/layout27.xml"/><Relationship Id="rId9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8.xml"/><Relationship Id="rId11" Type="http://schemas.openxmlformats.org/officeDocument/2006/relationships/image" Target="../media/image3.png"/><Relationship Id="rId5" Type="http://schemas.openxmlformats.org/officeDocument/2006/relationships/diagramQuickStyle" Target="../diagrams/quickStyle28.xml"/><Relationship Id="rId10" Type="http://schemas.openxmlformats.org/officeDocument/2006/relationships/image" Target="../media/image51.png"/><Relationship Id="rId4" Type="http://schemas.openxmlformats.org/officeDocument/2006/relationships/diagramLayout" Target="../diagrams/layout28.xml"/><Relationship Id="rId9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Relationship Id="rId9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10" Type="http://schemas.openxmlformats.org/officeDocument/2006/relationships/image" Target="../media/image3.png"/><Relationship Id="rId4" Type="http://schemas.openxmlformats.org/officeDocument/2006/relationships/diagramLayout" Target="../diagrams/layout30.xml"/><Relationship Id="rId9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1.xml"/><Relationship Id="rId11" Type="http://schemas.openxmlformats.org/officeDocument/2006/relationships/image" Target="../media/image3.png"/><Relationship Id="rId5" Type="http://schemas.openxmlformats.org/officeDocument/2006/relationships/diagramQuickStyle" Target="../diagrams/quickStyle31.xml"/><Relationship Id="rId10" Type="http://schemas.openxmlformats.org/officeDocument/2006/relationships/image" Target="../media/image57.png"/><Relationship Id="rId4" Type="http://schemas.openxmlformats.org/officeDocument/2006/relationships/diagramLayout" Target="../diagrams/layout31.xml"/><Relationship Id="rId9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10" Type="http://schemas.openxmlformats.org/officeDocument/2006/relationships/image" Target="../media/image59.png"/><Relationship Id="rId4" Type="http://schemas.openxmlformats.org/officeDocument/2006/relationships/diagramLayout" Target="../diagrams/layout32.xml"/><Relationship Id="rId9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10" Type="http://schemas.openxmlformats.org/officeDocument/2006/relationships/image" Target="../media/image61.png"/><Relationship Id="rId4" Type="http://schemas.openxmlformats.org/officeDocument/2006/relationships/diagramLayout" Target="../diagrams/layout33.xml"/><Relationship Id="rId9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4" Type="http://schemas.openxmlformats.org/officeDocument/2006/relationships/diagramLayout" Target="../diagrams/layout34.xml"/><Relationship Id="rId9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35.xml"/><Relationship Id="rId7" Type="http://schemas.microsoft.com/office/2007/relationships/diagramDrawing" Target="../diagrams/drawing35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5.xml"/><Relationship Id="rId5" Type="http://schemas.openxmlformats.org/officeDocument/2006/relationships/diagramQuickStyle" Target="../diagrams/quickStyle35.xml"/><Relationship Id="rId10" Type="http://schemas.openxmlformats.org/officeDocument/2006/relationships/image" Target="../media/image64.png"/><Relationship Id="rId4" Type="http://schemas.openxmlformats.org/officeDocument/2006/relationships/diagramLayout" Target="../diagrams/layout35.xml"/><Relationship Id="rId9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0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9.png"/><Relationship Id="rId4" Type="http://schemas.openxmlformats.org/officeDocument/2006/relationships/diagramData" Target="../diagrams/data1.xml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10" Type="http://schemas.openxmlformats.org/officeDocument/2006/relationships/image" Target="../media/image66.png"/><Relationship Id="rId4" Type="http://schemas.openxmlformats.org/officeDocument/2006/relationships/diagramLayout" Target="../diagrams/layout36.xml"/><Relationship Id="rId9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7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37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7.xml"/><Relationship Id="rId5" Type="http://schemas.openxmlformats.org/officeDocument/2006/relationships/diagramData" Target="../diagrams/data37.xml"/><Relationship Id="rId4" Type="http://schemas.openxmlformats.org/officeDocument/2006/relationships/image" Target="../media/image67.png"/><Relationship Id="rId9" Type="http://schemas.microsoft.com/office/2007/relationships/diagramDrawing" Target="../diagrams/drawing37.xml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8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8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8.xml"/><Relationship Id="rId5" Type="http://schemas.openxmlformats.org/officeDocument/2006/relationships/diagramLayout" Target="../diagrams/layout38.xml"/><Relationship Id="rId4" Type="http://schemas.openxmlformats.org/officeDocument/2006/relationships/diagramData" Target="../diagrams/data38.xml"/><Relationship Id="rId9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9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9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9.xml"/><Relationship Id="rId5" Type="http://schemas.openxmlformats.org/officeDocument/2006/relationships/diagramLayout" Target="../diagrams/layout39.xml"/><Relationship Id="rId4" Type="http://schemas.openxmlformats.org/officeDocument/2006/relationships/diagramData" Target="../diagrams/data39.xml"/><Relationship Id="rId9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0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40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0.xml"/><Relationship Id="rId5" Type="http://schemas.openxmlformats.org/officeDocument/2006/relationships/diagramLayout" Target="../diagrams/layout40.xml"/><Relationship Id="rId10" Type="http://schemas.openxmlformats.org/officeDocument/2006/relationships/image" Target="../media/image4.jpg"/><Relationship Id="rId4" Type="http://schemas.openxmlformats.org/officeDocument/2006/relationships/diagramData" Target="../diagrams/data40.xml"/><Relationship Id="rId9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3.png"/><Relationship Id="rId9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3.png"/><Relationship Id="rId9" Type="http://schemas.microsoft.com/office/2007/relationships/diagramDrawing" Target="../diagrams/drawing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13" Type="http://schemas.openxmlformats.org/officeDocument/2006/relationships/image" Target="../media/image14.png"/><Relationship Id="rId18" Type="http://schemas.openxmlformats.org/officeDocument/2006/relationships/hyperlink" Target="http://www.skill-hive.fr/" TargetMode="Externa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4.xml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4.xml"/><Relationship Id="rId11" Type="http://schemas.openxmlformats.org/officeDocument/2006/relationships/image" Target="../media/image12.png"/><Relationship Id="rId5" Type="http://schemas.openxmlformats.org/officeDocument/2006/relationships/diagramData" Target="../diagrams/data4.xml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microsoft.com/office/2007/relationships/diagramDrawing" Target="../diagrams/drawing4.xml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microsoft.com/office/2007/relationships/diagramDrawing" Target="../diagrams/drawing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3.png"/><Relationship Id="rId9" Type="http://schemas.microsoft.com/office/2007/relationships/diagramDrawing" Target="../diagrams/drawin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850145-3987-45C8-A3B7-433EF2E483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687965"/>
            <a:ext cx="9144000" cy="2387600"/>
          </a:xfrm>
        </p:spPr>
        <p:txBody>
          <a:bodyPr/>
          <a:lstStyle/>
          <a:p>
            <a:r>
              <a:rPr lang="en-US" dirty="0"/>
              <a:t>Mahdi Mcheik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254CA3B-BE5D-4618-866D-D1FBBFE443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828889"/>
            <a:ext cx="9144000" cy="1655762"/>
          </a:xfrm>
        </p:spPr>
        <p:txBody>
          <a:bodyPr/>
          <a:lstStyle/>
          <a:p>
            <a:r>
              <a:rPr lang="en-US" dirty="0"/>
              <a:t>Pour </a:t>
            </a:r>
            <a:r>
              <a:rPr lang="en-US" dirty="0" err="1"/>
              <a:t>obtenir</a:t>
            </a:r>
            <a:r>
              <a:rPr lang="en-US" dirty="0"/>
              <a:t> le </a:t>
            </a:r>
            <a:r>
              <a:rPr lang="en-US" dirty="0" err="1"/>
              <a:t>titre</a:t>
            </a:r>
            <a:r>
              <a:rPr lang="en-US" dirty="0"/>
              <a:t> </a:t>
            </a:r>
          </a:p>
          <a:p>
            <a:r>
              <a:rPr lang="en-US" dirty="0" err="1"/>
              <a:t>Concepeteur</a:t>
            </a:r>
            <a:r>
              <a:rPr lang="en-US" dirty="0"/>
              <a:t> d</a:t>
            </a:r>
            <a:r>
              <a:rPr lang="fr-FR" dirty="0" err="1"/>
              <a:t>éveloppeur</a:t>
            </a:r>
            <a:r>
              <a:rPr lang="fr-FR" dirty="0"/>
              <a:t> d’applications</a:t>
            </a:r>
          </a:p>
          <a:p>
            <a:r>
              <a:rPr lang="fr-FR" dirty="0"/>
              <a:t>2024-2025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C2E26C5-305D-4A74-8FF0-55EC153AB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15345" y="1941682"/>
            <a:ext cx="12192000" cy="514582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2CC94EC-B59A-411F-BA60-FC82F2CD3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185" y="4320988"/>
            <a:ext cx="2527402" cy="101096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4505008"/>
            <a:ext cx="448235" cy="44198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1C7BDA8-F9A2-4E91-95F3-E1267D0A1A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070" y="5331949"/>
            <a:ext cx="2599765" cy="145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99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E6FA541-C87C-4BCF-B11E-DF8777BB2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4" y="7847962"/>
            <a:ext cx="11005775" cy="38147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69" y="1635123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/>
        </p:nvGraphicFramePr>
        <p:xfrm>
          <a:off x="0" y="4850225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9267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842761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24E5A81-D4E9-41BA-BB1D-2B18F990BFC2}"/>
              </a:ext>
            </a:extLst>
          </p:cNvPr>
          <p:cNvSpPr txBox="1"/>
          <p:nvPr/>
        </p:nvSpPr>
        <p:spPr>
          <a:xfrm>
            <a:off x="3959296" y="449151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Authentication &amp; User Management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8FB55FB-4BAB-475B-BABC-2B9CA03F1EA3}"/>
              </a:ext>
            </a:extLst>
          </p:cNvPr>
          <p:cNvSpPr txBox="1"/>
          <p:nvPr/>
        </p:nvSpPr>
        <p:spPr>
          <a:xfrm>
            <a:off x="413464" y="97090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Inscription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61144DB-E1DC-438C-B538-BE6821DEB06D}"/>
              </a:ext>
            </a:extLst>
          </p:cNvPr>
          <p:cNvSpPr txBox="1"/>
          <p:nvPr/>
        </p:nvSpPr>
        <p:spPr>
          <a:xfrm>
            <a:off x="413464" y="1569031"/>
            <a:ext cx="50274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b="1" i="0" dirty="0">
                <a:effectLst/>
                <a:latin typeface="Segoe WPC"/>
              </a:rPr>
              <a:t>1. Collecte des informations</a:t>
            </a:r>
            <a:endParaRPr lang="fr-FR" b="0" i="0" dirty="0"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Informations personnelles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Validation en temps réel avec feedback immédiat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Vérification de la robustesse du mot de passe</a:t>
            </a:r>
          </a:p>
          <a:p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8EB1CC8-B2B4-4C4F-96E1-FC23BB8264D8}"/>
              </a:ext>
            </a:extLst>
          </p:cNvPr>
          <p:cNvSpPr txBox="1"/>
          <p:nvPr/>
        </p:nvSpPr>
        <p:spPr>
          <a:xfrm>
            <a:off x="413463" y="3347438"/>
            <a:ext cx="50274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b="1" i="0" dirty="0">
                <a:effectLst/>
                <a:latin typeface="Segoe WPC"/>
              </a:rPr>
              <a:t>2. Consentements RGPD</a:t>
            </a:r>
            <a:endParaRPr lang="fr-FR" b="0" i="0" dirty="0"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Acceptation obligatoire de la politique de confidentialité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Autorisation de traitement des données personnelles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Validation par email pour activer le compte</a:t>
            </a:r>
            <a:endParaRPr lang="fr-FR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7CD098E5-C361-4DB5-A050-E2EBD44839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0417" y="966465"/>
            <a:ext cx="5318822" cy="484444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B0CD3CA-2B1C-45CA-8C33-C5AF24BFC7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56797" y="2073593"/>
            <a:ext cx="4963218" cy="282932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34BFD6F-4184-4616-9C84-3B6622F7A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491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E6FA541-C87C-4BCF-B11E-DF8777BB2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4" y="7847962"/>
            <a:ext cx="11005775" cy="38147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69" y="3448414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/>
        </p:nvGraphicFramePr>
        <p:xfrm>
          <a:off x="0" y="4850225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9267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842761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24E5A81-D4E9-41BA-BB1D-2B18F990BFC2}"/>
              </a:ext>
            </a:extLst>
          </p:cNvPr>
          <p:cNvSpPr txBox="1"/>
          <p:nvPr/>
        </p:nvSpPr>
        <p:spPr>
          <a:xfrm>
            <a:off x="3959296" y="449151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Authentication &amp; User Management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8FB55FB-4BAB-475B-BABC-2B9CA03F1EA3}"/>
              </a:ext>
            </a:extLst>
          </p:cNvPr>
          <p:cNvSpPr txBox="1"/>
          <p:nvPr/>
        </p:nvSpPr>
        <p:spPr>
          <a:xfrm>
            <a:off x="413464" y="97090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Inscription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61144DB-E1DC-438C-B538-BE6821DEB06D}"/>
              </a:ext>
            </a:extLst>
          </p:cNvPr>
          <p:cNvSpPr txBox="1"/>
          <p:nvPr/>
        </p:nvSpPr>
        <p:spPr>
          <a:xfrm>
            <a:off x="413464" y="1569031"/>
            <a:ext cx="50274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b="1" i="0" dirty="0">
                <a:effectLst/>
                <a:latin typeface="Segoe WPC"/>
              </a:rPr>
              <a:t>1. Collecte des informations</a:t>
            </a:r>
            <a:endParaRPr lang="fr-FR" b="0" i="0" dirty="0"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Informations personnelles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Validation en temps réel avec feedback immédiat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Vérification de la robustesse du mot de passe</a:t>
            </a:r>
          </a:p>
          <a:p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8EB1CC8-B2B4-4C4F-96E1-FC23BB8264D8}"/>
              </a:ext>
            </a:extLst>
          </p:cNvPr>
          <p:cNvSpPr txBox="1"/>
          <p:nvPr/>
        </p:nvSpPr>
        <p:spPr>
          <a:xfrm>
            <a:off x="413463" y="3347438"/>
            <a:ext cx="50274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b="1" i="0" dirty="0">
                <a:effectLst/>
                <a:latin typeface="Segoe WPC"/>
              </a:rPr>
              <a:t>2. Consentements RGPD</a:t>
            </a:r>
            <a:endParaRPr lang="fr-FR" b="0" i="0" dirty="0"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Acceptation obligatoire de la politique de confidentialité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Autorisation de traitement des données personnelles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Validation par email pour activer le compte</a:t>
            </a:r>
            <a:endParaRPr lang="fr-FR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7CD098E5-C361-4DB5-A050-E2EBD44839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36846" y="449151"/>
            <a:ext cx="5318822" cy="484444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DE23190-3016-431E-A4E7-4A4A8133F5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74658" y="1594621"/>
            <a:ext cx="6503878" cy="3707585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BD83B95-C53E-42F5-8B99-BAFEACB8E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204156" y="5672473"/>
            <a:ext cx="2743200" cy="365125"/>
          </a:xfrm>
        </p:spPr>
        <p:txBody>
          <a:bodyPr/>
          <a:lstStyle/>
          <a:p>
            <a:fld id="{83406461-0016-4E64-9911-6A8946D8F95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016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1358" y="205473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4150782"/>
              </p:ext>
            </p:extLst>
          </p:nvPr>
        </p:nvGraphicFramePr>
        <p:xfrm>
          <a:off x="0" y="5692433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941228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842761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24E5A81-D4E9-41BA-BB1D-2B18F990BFC2}"/>
              </a:ext>
            </a:extLst>
          </p:cNvPr>
          <p:cNvSpPr txBox="1"/>
          <p:nvPr/>
        </p:nvSpPr>
        <p:spPr>
          <a:xfrm>
            <a:off x="3959296" y="-50134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Authentication &amp; User Management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57EAFE22-A77D-4665-A3B5-60300ED3BD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70"/>
            <a:ext cx="12192000" cy="13705260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ED5E333-A938-4B3F-835C-5F0298FD5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518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1159 -0.987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-49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01" y="3326575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3728406"/>
              </p:ext>
            </p:extLst>
          </p:nvPr>
        </p:nvGraphicFramePr>
        <p:xfrm>
          <a:off x="0" y="4850222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2765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842761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24E5A81-D4E9-41BA-BB1D-2B18F990BFC2}"/>
              </a:ext>
            </a:extLst>
          </p:cNvPr>
          <p:cNvSpPr txBox="1"/>
          <p:nvPr/>
        </p:nvSpPr>
        <p:spPr>
          <a:xfrm>
            <a:off x="3959296" y="437119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Authentication &amp; User Management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FD62EE9-7C5E-4467-930C-238E27FFC496}"/>
              </a:ext>
            </a:extLst>
          </p:cNvPr>
          <p:cNvSpPr txBox="1"/>
          <p:nvPr/>
        </p:nvSpPr>
        <p:spPr>
          <a:xfrm>
            <a:off x="604134" y="2311369"/>
            <a:ext cx="42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Connection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38D4904-667A-49C4-A21B-FA6B7CA5F73B}"/>
              </a:ext>
            </a:extLst>
          </p:cNvPr>
          <p:cNvSpPr txBox="1"/>
          <p:nvPr/>
        </p:nvSpPr>
        <p:spPr>
          <a:xfrm>
            <a:off x="637580" y="3234937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Identification par email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Saisie de l'email et du mot de passe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Validation en temps réel des champs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Messages d'erreur contextuels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F4DD328B-9B38-4917-ABB6-D7DA785143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47601" y="980501"/>
            <a:ext cx="5182533" cy="4508871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363BDA2-186A-4E0E-B8A1-ADF2A9AD1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869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6262" y="449151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0250312"/>
              </p:ext>
            </p:extLst>
          </p:nvPr>
        </p:nvGraphicFramePr>
        <p:xfrm>
          <a:off x="0" y="5692433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905142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842761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24E5A81-D4E9-41BA-BB1D-2B18F990BFC2}"/>
              </a:ext>
            </a:extLst>
          </p:cNvPr>
          <p:cNvSpPr txBox="1"/>
          <p:nvPr/>
        </p:nvSpPr>
        <p:spPr>
          <a:xfrm>
            <a:off x="3959296" y="-46525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Authentication &amp; User Management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C3E5699E-6109-4AF1-8344-B57D086518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9099"/>
            <a:ext cx="12192000" cy="13271772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09291BB-D850-4178-B270-458654C5E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88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-0.01354 -0.925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" y="-4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8" y="3557407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/>
        </p:nvGraphicFramePr>
        <p:xfrm>
          <a:off x="0" y="4850222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2765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842761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24E5A81-D4E9-41BA-BB1D-2B18F990BFC2}"/>
              </a:ext>
            </a:extLst>
          </p:cNvPr>
          <p:cNvSpPr txBox="1"/>
          <p:nvPr/>
        </p:nvSpPr>
        <p:spPr>
          <a:xfrm>
            <a:off x="3959296" y="437119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Authentication &amp; User Management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FD62EE9-7C5E-4467-930C-238E27FFC496}"/>
              </a:ext>
            </a:extLst>
          </p:cNvPr>
          <p:cNvSpPr txBox="1"/>
          <p:nvPr/>
        </p:nvSpPr>
        <p:spPr>
          <a:xfrm>
            <a:off x="604134" y="2311369"/>
            <a:ext cx="42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Gestion de mot de passe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38D4904-667A-49C4-A21B-FA6B7CA5F73B}"/>
              </a:ext>
            </a:extLst>
          </p:cNvPr>
          <p:cNvSpPr txBox="1"/>
          <p:nvPr/>
        </p:nvSpPr>
        <p:spPr>
          <a:xfrm>
            <a:off x="637580" y="3234937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Mot de passe oublié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Formulaire de demande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Mail de récupération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Formulaire de changement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A642569-48AF-4CEB-974A-B8714B0C9A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6533" y="1027106"/>
            <a:ext cx="5652926" cy="473809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65ED92C-786C-45AE-8AC9-51B43D421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72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61" y="3835101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/>
        </p:nvGraphicFramePr>
        <p:xfrm>
          <a:off x="0" y="4850222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2765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842761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24E5A81-D4E9-41BA-BB1D-2B18F990BFC2}"/>
              </a:ext>
            </a:extLst>
          </p:cNvPr>
          <p:cNvSpPr txBox="1"/>
          <p:nvPr/>
        </p:nvSpPr>
        <p:spPr>
          <a:xfrm>
            <a:off x="3959296" y="437119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Authentication &amp; User Management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FD62EE9-7C5E-4467-930C-238E27FFC496}"/>
              </a:ext>
            </a:extLst>
          </p:cNvPr>
          <p:cNvSpPr txBox="1"/>
          <p:nvPr/>
        </p:nvSpPr>
        <p:spPr>
          <a:xfrm>
            <a:off x="604134" y="2311369"/>
            <a:ext cx="42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Gestion de mot de passe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38D4904-667A-49C4-A21B-FA6B7CA5F73B}"/>
              </a:ext>
            </a:extLst>
          </p:cNvPr>
          <p:cNvSpPr txBox="1"/>
          <p:nvPr/>
        </p:nvSpPr>
        <p:spPr>
          <a:xfrm>
            <a:off x="637580" y="3234937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Mot de passe oublié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Formulaire de demande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Mail de récupération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Formulaire de changement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B25FE33-11CF-4634-8F29-F48D354C2E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04142" y="2007778"/>
            <a:ext cx="6430272" cy="3210373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F75CEBA-FEA8-4D87-8515-2BCEAA06B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41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82" y="4096176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/>
        </p:nvGraphicFramePr>
        <p:xfrm>
          <a:off x="0" y="4850222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2765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842761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24E5A81-D4E9-41BA-BB1D-2B18F990BFC2}"/>
              </a:ext>
            </a:extLst>
          </p:cNvPr>
          <p:cNvSpPr txBox="1"/>
          <p:nvPr/>
        </p:nvSpPr>
        <p:spPr>
          <a:xfrm>
            <a:off x="3959296" y="437119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Authentication &amp; User Management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FD62EE9-7C5E-4467-930C-238E27FFC496}"/>
              </a:ext>
            </a:extLst>
          </p:cNvPr>
          <p:cNvSpPr txBox="1"/>
          <p:nvPr/>
        </p:nvSpPr>
        <p:spPr>
          <a:xfrm>
            <a:off x="604134" y="2311369"/>
            <a:ext cx="42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Gestion de mot de passe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38D4904-667A-49C4-A21B-FA6B7CA5F73B}"/>
              </a:ext>
            </a:extLst>
          </p:cNvPr>
          <p:cNvSpPr txBox="1"/>
          <p:nvPr/>
        </p:nvSpPr>
        <p:spPr>
          <a:xfrm>
            <a:off x="637580" y="3234937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Mot de passe oublié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Formulaire de demande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Mail de récupération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Formulaire de changement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DBAA0BE-4A18-4E2C-AA44-C3B9FFB775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47601" y="1217428"/>
            <a:ext cx="5322156" cy="4491088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9C484A-D132-4D57-BF46-03D606538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56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190" y="546112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/>
        </p:nvGraphicFramePr>
        <p:xfrm>
          <a:off x="0" y="4850222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2765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842761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24E5A81-D4E9-41BA-BB1D-2B18F990BFC2}"/>
              </a:ext>
            </a:extLst>
          </p:cNvPr>
          <p:cNvSpPr txBox="1"/>
          <p:nvPr/>
        </p:nvSpPr>
        <p:spPr>
          <a:xfrm>
            <a:off x="3959296" y="437119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Authentication &amp; User Management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0CB3523D-15B5-4004-B870-EA5B93265B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3524" y="937686"/>
            <a:ext cx="8915494" cy="4982627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F8C5FAE-2F3B-4AA1-9F53-37938430D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41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F5A204E3-AD38-4434-89DC-E7488ECDD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1127" cy="690250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0110" y="2459707"/>
            <a:ext cx="448235" cy="441988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7F8E0F24-CA3E-4387-9B1D-8105ED8F6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750393"/>
            <a:ext cx="9144000" cy="2387600"/>
          </a:xfrm>
        </p:spPr>
        <p:txBody>
          <a:bodyPr/>
          <a:lstStyle/>
          <a:p>
            <a:r>
              <a:rPr lang="en-US" dirty="0"/>
              <a:t>Table des mat</a:t>
            </a:r>
            <a:r>
              <a:rPr lang="fr-FR" dirty="0" err="1"/>
              <a:t>ières</a:t>
            </a:r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70A5DC-89D4-4E00-B292-4C157F928AC6}"/>
              </a:ext>
            </a:extLst>
          </p:cNvPr>
          <p:cNvSpPr txBox="1"/>
          <p:nvPr/>
        </p:nvSpPr>
        <p:spPr>
          <a:xfrm>
            <a:off x="4816217" y="-540399"/>
            <a:ext cx="3321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Espace Utilisateur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B28D6C7-16B0-47A1-B4A1-662C3D8DEDA3}"/>
              </a:ext>
            </a:extLst>
          </p:cNvPr>
          <p:cNvSpPr txBox="1"/>
          <p:nvPr/>
        </p:nvSpPr>
        <p:spPr>
          <a:xfrm>
            <a:off x="-5437377" y="217964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Gestion des créneaux et réservations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10F3B53-F910-446A-A127-63B0F65A7C6A}"/>
              </a:ext>
            </a:extLst>
          </p:cNvPr>
          <p:cNvSpPr txBox="1"/>
          <p:nvPr/>
        </p:nvSpPr>
        <p:spPr>
          <a:xfrm>
            <a:off x="-5437377" y="277327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Consultations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98E48E5-0632-4A78-8681-E8FFE4A29493}"/>
              </a:ext>
            </a:extLst>
          </p:cNvPr>
          <p:cNvSpPr txBox="1"/>
          <p:nvPr/>
        </p:nvSpPr>
        <p:spPr>
          <a:xfrm>
            <a:off x="-5437377" y="418039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Payments en ligne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316AB88-E6D9-4726-9466-0A7FD029A82E}"/>
              </a:ext>
            </a:extLst>
          </p:cNvPr>
          <p:cNvSpPr txBox="1"/>
          <p:nvPr/>
        </p:nvSpPr>
        <p:spPr>
          <a:xfrm>
            <a:off x="-5437377" y="473304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Facturation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300C794-8DD2-47E3-BEB8-11187B5897BA}"/>
              </a:ext>
            </a:extLst>
          </p:cNvPr>
          <p:cNvSpPr txBox="1"/>
          <p:nvPr/>
        </p:nvSpPr>
        <p:spPr>
          <a:xfrm>
            <a:off x="-5437377" y="527197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Contact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DF88A1C-965F-45AB-8577-B09356CF8DD7}"/>
              </a:ext>
            </a:extLst>
          </p:cNvPr>
          <p:cNvSpPr txBox="1"/>
          <p:nvPr/>
        </p:nvSpPr>
        <p:spPr>
          <a:xfrm>
            <a:off x="-5437377" y="346553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Suivi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90775FB-2EEC-453F-957C-DFA4DDB17021}"/>
              </a:ext>
            </a:extLst>
          </p:cNvPr>
          <p:cNvSpPr txBox="1"/>
          <p:nvPr/>
        </p:nvSpPr>
        <p:spPr>
          <a:xfrm>
            <a:off x="-2012529" y="2496035"/>
            <a:ext cx="159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Profil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4941C36-A809-45BC-8273-686602BB1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532"/>
            <a:ext cx="12271127" cy="68580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F913E8A-3A5F-41C8-BBB8-F8A9D86EC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1648" y="0"/>
            <a:ext cx="4523975" cy="6858000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3B09F69-F727-41DD-9484-DA33897B8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387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 L -0.39297 0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F5A204E3-AD38-4434-89DC-E7488ECDD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0"/>
            <a:ext cx="12192000" cy="68580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5" y="686043"/>
            <a:ext cx="448235" cy="441988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7F8E0F24-CA3E-4387-9B1D-8105ED8F6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073992"/>
            <a:ext cx="9144000" cy="2387600"/>
          </a:xfrm>
        </p:spPr>
        <p:txBody>
          <a:bodyPr/>
          <a:lstStyle/>
          <a:p>
            <a:r>
              <a:rPr lang="en-US" dirty="0"/>
              <a:t>Qui Je </a:t>
            </a:r>
            <a:r>
              <a:rPr lang="en-US" dirty="0" err="1"/>
              <a:t>suis</a:t>
            </a:r>
            <a:r>
              <a:rPr lang="en-US" dirty="0"/>
              <a:t>?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9C6A222-72DD-4865-AC85-661E2966766F}"/>
              </a:ext>
            </a:extLst>
          </p:cNvPr>
          <p:cNvSpPr txBox="1"/>
          <p:nvPr/>
        </p:nvSpPr>
        <p:spPr>
          <a:xfrm>
            <a:off x="1524000" y="3010039"/>
            <a:ext cx="76020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Mahdi Mcheik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Parcours</a:t>
            </a:r>
            <a:r>
              <a:rPr lang="en-US" sz="2800" dirty="0"/>
              <a:t> </a:t>
            </a:r>
            <a:r>
              <a:rPr lang="fr-FR" sz="2800" dirty="0"/>
              <a:t>professionnel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Language </a:t>
            </a:r>
            <a:r>
              <a:rPr lang="fr-FR" sz="2800" dirty="0"/>
              <a:t>préféré ?</a:t>
            </a:r>
            <a:r>
              <a:rPr lang="en-US" sz="2800" dirty="0"/>
              <a:t>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4F8397E-7DC3-4CB5-8450-39522F86C9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029" y="1418769"/>
            <a:ext cx="2962665" cy="5262282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4F389CB-8BA1-4C48-99B6-F1541C9EE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27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34" y="1660762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770149"/>
              </p:ext>
            </p:extLst>
          </p:nvPr>
        </p:nvGraphicFramePr>
        <p:xfrm>
          <a:off x="0" y="5728529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2765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842761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721801" y="1589823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Formualires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Génération du formulaire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Récupérer des valeurs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4482E6C-9474-4752-9EC4-C170CBFCAC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59180" y="5728529"/>
            <a:ext cx="7127826" cy="108479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6B12CE0-D744-4383-AA79-9BB4E1139F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59180" y="606975"/>
            <a:ext cx="7127826" cy="5101754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9AB10A1-B741-4D4F-802F-96047ECB7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14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34" y="1660762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/>
        </p:nvGraphicFramePr>
        <p:xfrm>
          <a:off x="0" y="5728529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2765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842761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721801" y="1589823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Formualires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Génération du formulaire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Récupérer des valeurs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B944FDC-A7C5-48B8-8D55-7947B72B79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1501" y="727284"/>
            <a:ext cx="5652926" cy="5903924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B830FC4-E0F3-49A2-8A9C-B043FB67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50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094" y="572362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3929722"/>
              </p:ext>
            </p:extLst>
          </p:nvPr>
        </p:nvGraphicFramePr>
        <p:xfrm>
          <a:off x="0" y="4848962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2765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4225817" y="437119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256937" y="118273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B944FDC-A7C5-48B8-8D55-7947B72B79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76187" y="288502"/>
            <a:ext cx="5652926" cy="590392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AD072CB-1249-4CD4-8F85-58CEF5B40D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69590" y="898784"/>
            <a:ext cx="7991907" cy="484447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A13B0BD-E03F-41D6-BB15-6682BA1B7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44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094" y="572362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/>
        </p:nvGraphicFramePr>
        <p:xfrm>
          <a:off x="0" y="4848962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2765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4225817" y="437119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-4829397" y="74779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AD072CB-1249-4CD4-8F85-58CEF5B40D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80690" y="1257011"/>
            <a:ext cx="7991907" cy="484447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039FD84-E365-4018-86A0-89513E8B19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92827" y="1257011"/>
            <a:ext cx="4604509" cy="432183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FA0C8D1-D5C6-4D63-8A1D-4202E83853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2500" y="1257010"/>
            <a:ext cx="5105834" cy="3591952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4C33FF1-DDFA-446B-A883-498C7DC27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094" y="572362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/>
        </p:nvGraphicFramePr>
        <p:xfrm>
          <a:off x="0" y="4848962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2765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4225817" y="437119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-4829397" y="74779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AD072CB-1249-4CD4-8F85-58CEF5B40D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80690" y="1257011"/>
            <a:ext cx="7991907" cy="484447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2FF57BD-2900-428A-9928-5973B4F33B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7595" y="1190626"/>
            <a:ext cx="5889289" cy="235133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482E1F3-E1C0-4237-90D7-F6F8BDF9D0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6895" y="1190626"/>
            <a:ext cx="4427894" cy="4515575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676EED5-EEED-40BB-972F-670AF8029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34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094" y="572362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/>
        </p:nvGraphicFramePr>
        <p:xfrm>
          <a:off x="0" y="4848962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2765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4225817" y="437119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-4829397" y="74779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AD072CB-1249-4CD4-8F85-58CEF5B40D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80690" y="1257011"/>
            <a:ext cx="7991907" cy="484447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2FF57BD-2900-428A-9928-5973B4F33B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7595" y="1190626"/>
            <a:ext cx="5889289" cy="235133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482E1F3-E1C0-4237-90D7-F6F8BDF9D0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6895" y="1190626"/>
            <a:ext cx="4427894" cy="4515575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85E5042-5427-497B-9249-E87394856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151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094" y="572362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/>
        </p:nvGraphicFramePr>
        <p:xfrm>
          <a:off x="0" y="4848962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2765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4225817" y="437119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-4829397" y="74779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AD072CB-1249-4CD4-8F85-58CEF5B40D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80690" y="1257011"/>
            <a:ext cx="7991907" cy="484447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2FF57BD-2900-428A-9928-5973B4F33B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529" y="1047215"/>
            <a:ext cx="5889289" cy="235133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378EEC5-FFCF-4F4D-8D38-35E477A53C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19597" y="1040617"/>
            <a:ext cx="3599328" cy="4675068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207A85E-37F9-402E-9377-3E63B3C99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565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094" y="572362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/>
        </p:nvGraphicFramePr>
        <p:xfrm>
          <a:off x="0" y="4848962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2765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4225817" y="437119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-4829397" y="74779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AD072CB-1249-4CD4-8F85-58CEF5B40D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80690" y="1257011"/>
            <a:ext cx="7991907" cy="484447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B619673-046A-46B5-A750-E4D9CD6635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4389" y="981074"/>
            <a:ext cx="5308822" cy="460057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B3F103E-4517-456C-9748-48905F0DBA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141" y="981074"/>
            <a:ext cx="5934903" cy="1752845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1406BBF-1F22-42CD-A368-14F5BBFE6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84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094" y="572362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/>
        </p:nvGraphicFramePr>
        <p:xfrm>
          <a:off x="0" y="4848962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2765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4225817" y="437119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-4829397" y="74779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AD072CB-1249-4CD4-8F85-58CEF5B40D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80690" y="1257011"/>
            <a:ext cx="7991907" cy="484447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551459E-A8BB-4F23-BBAC-D385A0AB52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3396" y="1257011"/>
            <a:ext cx="4610743" cy="341995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5425231-E469-4F39-8E94-5912F46797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7797" y="1257011"/>
            <a:ext cx="5690552" cy="4196138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4E62202-6D6F-46DD-AA1D-F69D17411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668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/>
        </p:nvGraphicFramePr>
        <p:xfrm>
          <a:off x="0" y="4848962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2765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97590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5465917" y="47335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-4829397" y="74779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551459E-A8BB-4F23-BBAC-D385A0AB52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39846" y="-64872"/>
            <a:ext cx="4610743" cy="341995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5425231-E469-4F39-8E94-5912F46797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11810" y="670547"/>
            <a:ext cx="5690552" cy="419613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D4BDE51-5F03-45F4-806E-D6BD0115AA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9647" y="935015"/>
            <a:ext cx="6114873" cy="355864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638A7FB-B444-494C-A997-D6D48955E6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655" y="935016"/>
            <a:ext cx="5187087" cy="355864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2104434-4379-4D2B-8804-CAE7E99732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2656" y="4566925"/>
            <a:ext cx="5183261" cy="124332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771" y="587868"/>
            <a:ext cx="247122" cy="24367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C776C0F-69F9-46EB-8DAA-AA345EFBDD3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319250" y="955682"/>
            <a:ext cx="6111048" cy="494663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1EEF98-E871-47E1-9267-B7A615708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05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22222E-6 L 0.61003 0.0696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95" y="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1003 0.06968 L -0.23841 0.37153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422" y="15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 L -0.52748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8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33333E-6 L -0.00338 0.90834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45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F5A204E3-AD38-4434-89DC-E7488ECDD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18" y="1459508"/>
            <a:ext cx="448235" cy="441988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7F8E0F24-CA3E-4387-9B1D-8105ED8F6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073992"/>
            <a:ext cx="9144000" cy="2387600"/>
          </a:xfrm>
        </p:spPr>
        <p:txBody>
          <a:bodyPr/>
          <a:lstStyle/>
          <a:p>
            <a:r>
              <a:rPr lang="en-US" dirty="0"/>
              <a:t>Table des mat</a:t>
            </a:r>
            <a:r>
              <a:rPr lang="fr-FR" dirty="0" err="1"/>
              <a:t>ières</a:t>
            </a:r>
            <a:endParaRPr lang="en-US" dirty="0"/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8D063302-785E-4193-85AC-A168DE8F34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3365" y="1448942"/>
            <a:ext cx="3989294" cy="879768"/>
          </a:xfrm>
        </p:spPr>
        <p:txBody>
          <a:bodyPr/>
          <a:lstStyle/>
          <a:p>
            <a:pPr algn="l"/>
            <a:r>
              <a:rPr lang="fr-FR" dirty="0"/>
              <a:t>- Contexte et problématique</a:t>
            </a:r>
          </a:p>
          <a:p>
            <a:pPr algn="l"/>
            <a:endParaRPr lang="en-US" dirty="0"/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05116A7A-ED8E-4DD3-AB23-C6AC37D31B1E}"/>
              </a:ext>
            </a:extLst>
          </p:cNvPr>
          <p:cNvSpPr txBox="1">
            <a:spLocks/>
          </p:cNvSpPr>
          <p:nvPr/>
        </p:nvSpPr>
        <p:spPr>
          <a:xfrm>
            <a:off x="923363" y="1947716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Cahier de charges et analyses des besoins</a:t>
            </a:r>
          </a:p>
          <a:p>
            <a:pPr algn="l"/>
            <a:endParaRPr lang="en-US" dirty="0"/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33984F55-0319-4924-A594-5C51E9499012}"/>
              </a:ext>
            </a:extLst>
          </p:cNvPr>
          <p:cNvSpPr txBox="1">
            <a:spLocks/>
          </p:cNvSpPr>
          <p:nvPr/>
        </p:nvSpPr>
        <p:spPr>
          <a:xfrm>
            <a:off x="923363" y="2439900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Conception et développement</a:t>
            </a:r>
          </a:p>
          <a:p>
            <a:pPr algn="l"/>
            <a:endParaRPr lang="en-US" dirty="0"/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25094B41-AE58-40E1-990A-DCD3353EB428}"/>
              </a:ext>
            </a:extLst>
          </p:cNvPr>
          <p:cNvSpPr txBox="1">
            <a:spLocks/>
          </p:cNvSpPr>
          <p:nvPr/>
        </p:nvSpPr>
        <p:spPr>
          <a:xfrm>
            <a:off x="923362" y="2913711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Fonctionnalités</a:t>
            </a:r>
          </a:p>
          <a:p>
            <a:pPr algn="l"/>
            <a:endParaRPr lang="en-US" dirty="0"/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F0D9748C-C317-4433-8E42-65A40EAB0073}"/>
              </a:ext>
            </a:extLst>
          </p:cNvPr>
          <p:cNvSpPr txBox="1">
            <a:spLocks/>
          </p:cNvSpPr>
          <p:nvPr/>
        </p:nvSpPr>
        <p:spPr>
          <a:xfrm>
            <a:off x="923361" y="3387522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Sécurités</a:t>
            </a:r>
          </a:p>
          <a:p>
            <a:pPr algn="l"/>
            <a:endParaRPr lang="en-US" dirty="0"/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F1F49EB7-3FFC-48A0-852D-B9B9324DCB2B}"/>
              </a:ext>
            </a:extLst>
          </p:cNvPr>
          <p:cNvSpPr txBox="1">
            <a:spLocks/>
          </p:cNvSpPr>
          <p:nvPr/>
        </p:nvSpPr>
        <p:spPr>
          <a:xfrm>
            <a:off x="923360" y="3861333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RGPD</a:t>
            </a:r>
          </a:p>
          <a:p>
            <a:pPr algn="l"/>
            <a:endParaRPr lang="en-US" dirty="0"/>
          </a:p>
        </p:txBody>
      </p:sp>
      <p:sp>
        <p:nvSpPr>
          <p:cNvPr id="13" name="Sous-titre 2">
            <a:extLst>
              <a:ext uri="{FF2B5EF4-FFF2-40B4-BE49-F238E27FC236}">
                <a16:creationId xmlns:a16="http://schemas.microsoft.com/office/drawing/2014/main" id="{F30AF87E-AFB2-4E5D-B616-D7A6CDF4E9CC}"/>
              </a:ext>
            </a:extLst>
          </p:cNvPr>
          <p:cNvSpPr txBox="1">
            <a:spLocks/>
          </p:cNvSpPr>
          <p:nvPr/>
        </p:nvSpPr>
        <p:spPr>
          <a:xfrm>
            <a:off x="923359" y="4335144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Axes d’amélioration</a:t>
            </a:r>
          </a:p>
          <a:p>
            <a:pPr algn="l"/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DB81E54-DFF7-43B4-B2BB-3C8456A0F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600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59259E-6 L 1.25E-6 0.0754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.07546 L 0.00156 0.14213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14213 L 0.00221 0.2125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0221 0.2125 L 0.00078 0.28842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28843 L 1.25E-6 0.3537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.35371 L 0.00156 0.42569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/>
        </p:nvGraphicFramePr>
        <p:xfrm>
          <a:off x="0" y="4848962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2765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97590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48350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5980594" y="415099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-4829397" y="74779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C6D2F61E-5F98-4792-892C-848451CAC2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3434" y="935015"/>
            <a:ext cx="6111048" cy="494663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9246C50-0607-4482-918D-CE58899EB5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002" y="2838335"/>
            <a:ext cx="5392927" cy="104227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DE50C61-3089-40CC-B72B-C0D2CBDE27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254" y="3954916"/>
            <a:ext cx="5392927" cy="192673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F382EDE-170D-4D56-A61E-93BF051D3F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912" y="935014"/>
            <a:ext cx="5392927" cy="182027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321" y="229577"/>
            <a:ext cx="247122" cy="243678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341ED38-9269-47DA-8E17-52E38958F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99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-0.2668 0.1590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46" y="7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68 0.15903 L -0.2668 0.2585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68 0.25856 L -0.2668 0.77361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9113574"/>
              </p:ext>
            </p:extLst>
          </p:nvPr>
        </p:nvGraphicFramePr>
        <p:xfrm>
          <a:off x="0" y="4848962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2765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97590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48350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5313844" y="419696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300244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-4829397" y="74779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C6D2F61E-5F98-4792-892C-848451CAC2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04162" y="716370"/>
            <a:ext cx="6111048" cy="494663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9CDD9DF-037C-4146-8605-3C1154707E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13844" y="1119542"/>
            <a:ext cx="6684896" cy="426675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1C92F29-95B8-4CB1-A74D-159774B60BB8}"/>
              </a:ext>
            </a:extLst>
          </p:cNvPr>
          <p:cNvSpPr txBox="1"/>
          <p:nvPr/>
        </p:nvSpPr>
        <p:spPr>
          <a:xfrm>
            <a:off x="606789" y="1006411"/>
            <a:ext cx="3476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15 minutes pour payer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Compteur</a:t>
            </a:r>
            <a:r>
              <a:rPr lang="en-US" dirty="0"/>
              <a:t> </a:t>
            </a:r>
            <a:r>
              <a:rPr lang="fr-FR" dirty="0"/>
              <a:t>dynamique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Sécurité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Renouvellement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321" y="229577"/>
            <a:ext cx="247122" cy="243678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1EFC9CA-F9DB-418E-9F6B-1B6FD53F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47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0.14375 0.2182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87" y="10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375 0.21828 L 0.53841 0.4294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27" y="1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46885"/>
              </p:ext>
            </p:extLst>
          </p:nvPr>
        </p:nvGraphicFramePr>
        <p:xfrm>
          <a:off x="0" y="5696080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2765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97590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48350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5313844" y="419696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300244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-4829397" y="74779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C6D2F61E-5F98-4792-892C-848451CAC2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04162" y="716370"/>
            <a:ext cx="6111048" cy="494663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9CDD9DF-037C-4146-8605-3C1154707E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2433" y="1265170"/>
            <a:ext cx="6684896" cy="42667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4E1C605-23AE-42BB-AD82-4C6E08A5B2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0439" y="579874"/>
            <a:ext cx="4927324" cy="618287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28" y="877003"/>
            <a:ext cx="247122" cy="243678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89EBC13-F3CD-4B92-9699-E31B344A3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810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85185E-6 L 0.00052 0.1613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16134 L 0.00052 0.41134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41134 L 0.00052 0.6294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0556417"/>
              </p:ext>
            </p:extLst>
          </p:nvPr>
        </p:nvGraphicFramePr>
        <p:xfrm>
          <a:off x="0" y="4857880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2765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97590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48350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515166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5521745" y="41533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300244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-4829397" y="74779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C997266-CB67-479F-92A8-AD5A801FE7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2875" y="1142694"/>
            <a:ext cx="7867650" cy="403890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912" y="524331"/>
            <a:ext cx="247122" cy="243678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47B43E5-1540-4C47-9A81-57751FB30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426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96296E-6 L 0.64532 0.2363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66" y="11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4532 0.23634 L 0.06094 0.35162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19" y="5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/>
        </p:nvGraphicFramePr>
        <p:xfrm>
          <a:off x="0" y="4857880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2765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97590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48350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515166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5521745" y="41533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300244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-4829397" y="74779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E204BA1-5888-4E41-A423-AC731A50C5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3348" y="1204602"/>
            <a:ext cx="5734850" cy="444879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6E0F365-1C00-4624-8D9F-B5303068B2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258" y="1820272"/>
            <a:ext cx="5976825" cy="303760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670" y="625959"/>
            <a:ext cx="247122" cy="243678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8F0AE05-146F-4077-A806-46C2E3BAC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48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22222E-6 L 0.47044 0.1553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16" y="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044 0.15532 L -0.01979 0.1791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518" y="1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/>
        </p:nvGraphicFramePr>
        <p:xfrm>
          <a:off x="0" y="4857880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2765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97590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48350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515166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402789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5812272" y="449926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300244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-4829397" y="74779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D8447B3-D331-4606-B9E7-32AF5F5106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8970" y="1486462"/>
            <a:ext cx="5682120" cy="270498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8765E84-49A1-4EA4-87F3-A3575A689D5C}"/>
              </a:ext>
            </a:extLst>
          </p:cNvPr>
          <p:cNvSpPr txBox="1"/>
          <p:nvPr/>
        </p:nvSpPr>
        <p:spPr>
          <a:xfrm>
            <a:off x="723900" y="1024797"/>
            <a:ext cx="3155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Formulaire simple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Possibilité d’avoir une copie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115E062-F666-4A39-A8B2-DA43C29524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0608" y="2158402"/>
            <a:ext cx="5705392" cy="192205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D3D369A-7683-492E-A4FE-250F960513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0608" y="4401723"/>
            <a:ext cx="7725853" cy="146705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813" y="524331"/>
            <a:ext cx="247122" cy="243678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20FF2F9-45D8-4D02-946E-EE95F0329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468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2.96296E-6 L 0.22878 0.3224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32" y="1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878 0.32246 L -0.28411 0.33519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1" y="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411 0.33519 L -0.25403 0.65579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" y="1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1909810"/>
              </p:ext>
            </p:extLst>
          </p:nvPr>
        </p:nvGraphicFramePr>
        <p:xfrm>
          <a:off x="0" y="4857880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1502" y="10042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Sécurité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97590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48350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515166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402789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300244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-4829397" y="74779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8765E84-49A1-4EA4-87F3-A3575A689D5C}"/>
              </a:ext>
            </a:extLst>
          </p:cNvPr>
          <p:cNvSpPr txBox="1"/>
          <p:nvPr/>
        </p:nvSpPr>
        <p:spPr>
          <a:xfrm>
            <a:off x="691736" y="1205851"/>
            <a:ext cx="540426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0" dirty="0">
                <a:effectLst/>
                <a:latin typeface="Consolas" panose="020B0609020204030204" pitchFamily="49" charset="0"/>
              </a:rPr>
              <a:t>Cookies =&gt; </a:t>
            </a:r>
            <a:r>
              <a:rPr lang="fr-FR" b="1" dirty="0" err="1">
                <a:effectLst/>
                <a:latin typeface="Consolas" panose="020B0609020204030204" pitchFamily="49" charset="0"/>
              </a:rPr>
              <a:t>secure</a:t>
            </a:r>
            <a:r>
              <a:rPr lang="fr-FR" b="0" dirty="0">
                <a:effectLst/>
                <a:latin typeface="Consolas" panose="020B0609020204030204" pitchFamily="49" charset="0"/>
              </a:rPr>
              <a:t>, </a:t>
            </a:r>
            <a:r>
              <a:rPr lang="fr-FR" b="1" dirty="0">
                <a:effectLst/>
                <a:latin typeface="Consolas" panose="020B0609020204030204" pitchFamily="49" charset="0"/>
              </a:rPr>
              <a:t>strict</a:t>
            </a:r>
            <a:r>
              <a:rPr lang="fr-FR" b="0" dirty="0">
                <a:effectLst/>
                <a:latin typeface="Consolas" panose="020B0609020204030204" pitchFamily="49" charset="0"/>
              </a:rPr>
              <a:t> et </a:t>
            </a:r>
            <a:r>
              <a:rPr lang="fr-FR" b="1" dirty="0" err="1">
                <a:effectLst/>
                <a:latin typeface="Consolas" panose="020B0609020204030204" pitchFamily="49" charset="0"/>
              </a:rPr>
              <a:t>httpOnly</a:t>
            </a:r>
            <a:endParaRPr lang="fr-FR" b="1" dirty="0">
              <a:effectLst/>
              <a:latin typeface="Consolas" panose="020B0609020204030204" pitchFamily="49" charset="0"/>
            </a:endParaRPr>
          </a:p>
          <a:p>
            <a:r>
              <a:rPr lang="fr-FR" b="1" dirty="0" err="1">
                <a:latin typeface="Consolas" panose="020B0609020204030204" pitchFamily="49" charset="0"/>
              </a:rPr>
              <a:t>Token</a:t>
            </a:r>
            <a:r>
              <a:rPr lang="fr-FR" b="1" dirty="0">
                <a:latin typeface="Consolas" panose="020B0609020204030204" pitchFamily="49" charset="0"/>
              </a:rPr>
              <a:t> =&gt; est </a:t>
            </a:r>
            <a:r>
              <a:rPr lang="fr-FR" b="1" dirty="0" err="1">
                <a:latin typeface="Consolas" panose="020B0609020204030204" pitchFamily="49" charset="0"/>
              </a:rPr>
              <a:t>stoqué</a:t>
            </a:r>
            <a:r>
              <a:rPr lang="fr-FR" b="1" dirty="0">
                <a:latin typeface="Consolas" panose="020B0609020204030204" pitchFamily="49" charset="0"/>
              </a:rPr>
              <a:t> en mémoire</a:t>
            </a:r>
          </a:p>
          <a:p>
            <a:endParaRPr lang="fr-FR" b="1" dirty="0">
              <a:effectLst/>
              <a:latin typeface="Consolas" panose="020B0609020204030204" pitchFamily="49" charset="0"/>
            </a:endParaRPr>
          </a:p>
          <a:p>
            <a:r>
              <a:rPr lang="en-US" sz="1600" b="1" dirty="0" err="1">
                <a:effectLst/>
                <a:latin typeface="Consolas" panose="020B0609020204030204" pitchFamily="49" charset="0"/>
              </a:rPr>
              <a:t>Sanitisation</a:t>
            </a:r>
            <a:r>
              <a:rPr lang="en-US" sz="1600" b="1" dirty="0">
                <a:effectLst/>
                <a:latin typeface="Consolas" panose="020B0609020204030204" pitchFamily="49" charset="0"/>
              </a:rPr>
              <a:t> des entrées</a:t>
            </a:r>
            <a:endParaRPr lang="en-US" sz="1600" b="0" dirty="0">
              <a:effectLst/>
              <a:latin typeface="Consolas" panose="020B0609020204030204" pitchFamily="49" charset="0"/>
            </a:endParaRPr>
          </a:p>
          <a:p>
            <a:r>
              <a:rPr lang="fr-FR" b="1" dirty="0">
                <a:latin typeface="Consolas" panose="020B0609020204030204" pitchFamily="49" charset="0"/>
              </a:rPr>
              <a:t> </a:t>
            </a:r>
          </a:p>
          <a:p>
            <a:r>
              <a:rPr lang="fr-FR" b="1" dirty="0">
                <a:latin typeface="Consolas" panose="020B0609020204030204" pitchFamily="49" charset="0"/>
              </a:rPr>
              <a:t>ORM =&gt; LINQ (Préconstruite) en SQL</a:t>
            </a:r>
          </a:p>
          <a:p>
            <a:r>
              <a:rPr lang="fr-FR" b="1" dirty="0">
                <a:latin typeface="Consolas" panose="020B0609020204030204" pitchFamily="49" charset="0"/>
              </a:rPr>
              <a:t>Cors =</a:t>
            </a:r>
            <a:r>
              <a:rPr lang="en-US" b="1" dirty="0">
                <a:latin typeface="Consolas" panose="020B0609020204030204" pitchFamily="49" charset="0"/>
              </a:rPr>
              <a:t>&gt;</a:t>
            </a:r>
            <a:r>
              <a:rPr lang="fr-FR" b="1" dirty="0">
                <a:latin typeface="Consolas" panose="020B0609020204030204" pitchFamily="49" charset="0"/>
              </a:rPr>
              <a:t> origine </a:t>
            </a:r>
            <a:r>
              <a:rPr lang="fr-FR" b="1" dirty="0" err="1">
                <a:latin typeface="Consolas" panose="020B0609020204030204" pitchFamily="49" charset="0"/>
              </a:rPr>
              <a:t>authorisé</a:t>
            </a:r>
            <a:endParaRPr lang="fr-FR" b="1" dirty="0">
              <a:latin typeface="Consolas" panose="020B0609020204030204" pitchFamily="49" charset="0"/>
            </a:endParaRP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813" y="524331"/>
            <a:ext cx="247122" cy="24367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2A69338-DF9F-4440-9EA6-7FB0A8DB28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81612" y="3760805"/>
            <a:ext cx="4505954" cy="217200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43D37D7-5A61-4BF1-9EAD-5B2FAA259A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81612" y="1136440"/>
            <a:ext cx="7306695" cy="762106"/>
          </a:xfrm>
          <a:prstGeom prst="rect">
            <a:avLst/>
          </a:prstGeom>
        </p:spPr>
      </p:pic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2BB22E86-636C-4D3C-8EEF-BE69A3D4C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1748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/>
        </p:nvGraphicFramePr>
        <p:xfrm>
          <a:off x="0" y="4857880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1502" y="10042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RGPD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97590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48350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515166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402789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300244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-4829397" y="74779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8765E84-49A1-4EA4-87F3-A3575A689D5C}"/>
              </a:ext>
            </a:extLst>
          </p:cNvPr>
          <p:cNvSpPr txBox="1"/>
          <p:nvPr/>
        </p:nvSpPr>
        <p:spPr>
          <a:xfrm>
            <a:off x="570551" y="1646437"/>
            <a:ext cx="54042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effectLst/>
                <a:latin typeface="Consolas" panose="020B0609020204030204" pitchFamily="49" charset="0"/>
              </a:rPr>
              <a:t>Consentement</a:t>
            </a:r>
            <a:r>
              <a:rPr lang="en-US" b="1" dirty="0">
                <a:effectLst/>
                <a:latin typeface="Consolas" panose="020B0609020204030204" pitchFamily="49" charset="0"/>
              </a:rPr>
              <a:t> </a:t>
            </a:r>
            <a:r>
              <a:rPr lang="fr-FR" b="1" dirty="0">
                <a:effectLst/>
                <a:latin typeface="Consolas" panose="020B0609020204030204" pitchFamily="49" charset="0"/>
              </a:rPr>
              <a:t>explicite</a:t>
            </a:r>
          </a:p>
          <a:p>
            <a:r>
              <a:rPr lang="fr-FR" b="1" dirty="0">
                <a:latin typeface="Consolas" panose="020B0609020204030204" pitchFamily="49" charset="0"/>
              </a:rPr>
              <a:t>Adresses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fr-FR" b="1" dirty="0">
                <a:latin typeface="Consolas" panose="020B0609020204030204" pitchFamily="49" charset="0"/>
              </a:rPr>
              <a:t>chiffrées</a:t>
            </a:r>
            <a:endParaRPr lang="en-US" b="0" dirty="0">
              <a:effectLst/>
              <a:latin typeface="Consolas" panose="020B0609020204030204" pitchFamily="49" charset="0"/>
            </a:endParaRPr>
          </a:p>
          <a:p>
            <a:endParaRPr lang="fr-FR" dirty="0"/>
          </a:p>
          <a:p>
            <a:r>
              <a:rPr lang="fr-FR" b="1" dirty="0">
                <a:effectLst/>
                <a:latin typeface="Consolas" panose="020B0609020204030204" pitchFamily="49" charset="0"/>
              </a:rPr>
              <a:t>Droits des utilisateurs</a:t>
            </a:r>
            <a:endParaRPr lang="fr-FR" b="0" dirty="0"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effectLst/>
                <a:latin typeface="Consolas" panose="020B0609020204030204" pitchFamily="49" charset="0"/>
              </a:rPr>
              <a:t>Droit d'accès</a:t>
            </a:r>
            <a:r>
              <a:rPr lang="fr-FR" b="0" dirty="0">
                <a:effectLst/>
                <a:latin typeface="Consolas" panose="020B0609020204030204" pitchFamily="49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effectLst/>
                <a:latin typeface="Consolas" panose="020B0609020204030204" pitchFamily="49" charset="0"/>
              </a:rPr>
              <a:t>Droit de rectification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813" y="524331"/>
            <a:ext cx="247122" cy="24367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3B984AC-9F09-47D2-8DE9-C6BCCB34BD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1427" y="449926"/>
            <a:ext cx="4610022" cy="271903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ACEC6A8-3DB4-4A13-9F14-1E2B62551D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11427" y="3317175"/>
            <a:ext cx="4610022" cy="2570825"/>
          </a:xfrm>
          <a:prstGeom prst="rect">
            <a:avLst/>
          </a:prstGeom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F663D4F5-BB46-431E-B57C-064FA5E92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1017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0697978"/>
              </p:ext>
            </p:extLst>
          </p:nvPr>
        </p:nvGraphicFramePr>
        <p:xfrm>
          <a:off x="-22034" y="4968049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5174" y="206286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Tests</a:t>
            </a:r>
          </a:p>
          <a:p>
            <a:pPr algn="l"/>
            <a:endParaRPr lang="fr-FR" sz="4000" dirty="0"/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97590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48350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515166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402789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59329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300244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-4829397" y="74779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8765E84-49A1-4EA4-87F3-A3575A689D5C}"/>
              </a:ext>
            </a:extLst>
          </p:cNvPr>
          <p:cNvSpPr txBox="1"/>
          <p:nvPr/>
        </p:nvSpPr>
        <p:spPr>
          <a:xfrm>
            <a:off x="734408" y="1133385"/>
            <a:ext cx="3155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Tests unitaires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Tests d’intégration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Tests de charge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95" y="1201842"/>
            <a:ext cx="247122" cy="24367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195260E-5F49-44CD-BD96-3C50D75DDB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6359" y="1323681"/>
            <a:ext cx="6668431" cy="4210638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1B4779-F426-40DC-9FB3-3E5982EFD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207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/>
        </p:nvGraphicFramePr>
        <p:xfrm>
          <a:off x="0" y="4857880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5174" y="206286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Tests</a:t>
            </a:r>
          </a:p>
          <a:p>
            <a:pPr algn="l"/>
            <a:endParaRPr lang="fr-FR" sz="4000" dirty="0"/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97590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48350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515166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402789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59329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300244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-4829397" y="74779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8765E84-49A1-4EA4-87F3-A3575A689D5C}"/>
              </a:ext>
            </a:extLst>
          </p:cNvPr>
          <p:cNvSpPr txBox="1"/>
          <p:nvPr/>
        </p:nvSpPr>
        <p:spPr>
          <a:xfrm>
            <a:off x="734408" y="1133385"/>
            <a:ext cx="3155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Tests unitaires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Tests d’intégration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Tests de charge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83" y="1473211"/>
            <a:ext cx="247122" cy="24367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09DABAF-DC14-4E1E-8869-D8E7723BDA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5457" y="900376"/>
            <a:ext cx="8442027" cy="443909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AE82B42-75B0-470F-B311-D46FD5C3ED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77856" y="1008992"/>
            <a:ext cx="8442027" cy="4403159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16E8CBD-C93F-485E-A8ED-58811055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326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11111E-6 L 0.00417 0.8854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4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44444E-6 L -0.80898 -0.013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521" y="-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E6FA541-C87C-4BCF-B11E-DF8777BB2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4" y="7847962"/>
            <a:ext cx="11005775" cy="38147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621" y="205473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889931"/>
              </p:ext>
            </p:extLst>
          </p:nvPr>
        </p:nvGraphicFramePr>
        <p:xfrm>
          <a:off x="0" y="4641768"/>
          <a:ext cx="12192000" cy="35649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77710" y="12032"/>
            <a:ext cx="5652926" cy="879768"/>
          </a:xfrm>
        </p:spPr>
        <p:txBody>
          <a:bodyPr>
            <a:normAutofit fontScale="92500"/>
          </a:bodyPr>
          <a:lstStyle/>
          <a:p>
            <a:pPr algn="l"/>
            <a:r>
              <a:rPr lang="fr-FR" sz="4000" dirty="0"/>
              <a:t>Contexte et problématique</a:t>
            </a:r>
          </a:p>
          <a:p>
            <a:pPr algn="l"/>
            <a:endParaRPr lang="en-US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EDAAD36-6033-4DD7-98E9-0B9650B1112C}"/>
              </a:ext>
            </a:extLst>
          </p:cNvPr>
          <p:cNvSpPr txBox="1"/>
          <p:nvPr/>
        </p:nvSpPr>
        <p:spPr>
          <a:xfrm>
            <a:off x="527352" y="1067223"/>
            <a:ext cx="752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Demande réelle d’un professeur particulier 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9972E770-DAF8-4DD9-B3DF-D85E8B5B6E36}"/>
              </a:ext>
            </a:extLst>
          </p:cNvPr>
          <p:cNvSpPr txBox="1"/>
          <p:nvPr/>
        </p:nvSpPr>
        <p:spPr>
          <a:xfrm>
            <a:off x="442609" y="1555678"/>
            <a:ext cx="75273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la gestion des cours, des paiements se fait par téléphone/messages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Virements manuels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Communication complexe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Potentiels erreurs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5E686E37-AED9-4072-A3A0-50688EB0F174}"/>
              </a:ext>
            </a:extLst>
          </p:cNvPr>
          <p:cNvSpPr txBox="1"/>
          <p:nvPr/>
        </p:nvSpPr>
        <p:spPr>
          <a:xfrm>
            <a:off x="527352" y="3103735"/>
            <a:ext cx="752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Concevoir un outil simple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FC3FB30E-9E39-4BD6-9FB6-FF68C9EBABE2}"/>
              </a:ext>
            </a:extLst>
          </p:cNvPr>
          <p:cNvSpPr txBox="1"/>
          <p:nvPr/>
        </p:nvSpPr>
        <p:spPr>
          <a:xfrm>
            <a:off x="442609" y="3473067"/>
            <a:ext cx="75273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Aux élèves de s’inscrire, réserver un créneau disponible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créer, modifier et supprimer des créneaux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Suivi de cours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vérifier et consulter ses réservations.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C0C64308-FE3A-4B46-9286-5F9B7E7917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5436" y="1614364"/>
            <a:ext cx="3629272" cy="3629272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E852CE6C-F38E-431D-A3C0-314B6A737D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389" y="1784735"/>
            <a:ext cx="3417003" cy="3417003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5F135957-8744-49DF-BCBB-B1D392F47F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948410" y="2422039"/>
            <a:ext cx="2870098" cy="3850331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46769CD-5271-4C52-8945-08C930B7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58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.00185 L -0.24127 0.1300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70" y="64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0 L -0.5112 0.0210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60" y="104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7.40741E-7 L -0.45469 0.04861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34" y="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7037E-6 L 0.74284 -0.10533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35" y="-527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112 0.02106 L -0.49727 0.75972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3692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127 0.13009 L -0.24193 0.42777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14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1" grpId="0"/>
      <p:bldP spid="32" grpId="0"/>
      <p:bldP spid="3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/>
        </p:nvGraphicFramePr>
        <p:xfrm>
          <a:off x="0" y="4857880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5174" y="206286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Tests</a:t>
            </a:r>
          </a:p>
          <a:p>
            <a:pPr algn="l"/>
            <a:endParaRPr lang="fr-FR" sz="4000" dirty="0"/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97590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48350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515166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402789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59329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300244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-4829397" y="74779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8765E84-49A1-4EA4-87F3-A3575A689D5C}"/>
              </a:ext>
            </a:extLst>
          </p:cNvPr>
          <p:cNvSpPr txBox="1"/>
          <p:nvPr/>
        </p:nvSpPr>
        <p:spPr>
          <a:xfrm>
            <a:off x="734408" y="1133385"/>
            <a:ext cx="3155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Tests unitaires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Tests d’intégration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Tests de charge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50" y="1756442"/>
            <a:ext cx="247122" cy="24367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B9106D5-6B10-4FFD-B612-B674CBEE86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5507" y="949464"/>
            <a:ext cx="6296904" cy="185763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03ADC56-7A75-447E-B778-51E034D360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25507" y="3033056"/>
            <a:ext cx="6296796" cy="2852545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A5F8EB9-1E71-4439-BCA2-6D4FE7B47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7" y="1743075"/>
            <a:ext cx="241745" cy="238376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7F8E0F24-CA3E-4387-9B1D-8105ED8F6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750393"/>
            <a:ext cx="9144000" cy="2387600"/>
          </a:xfrm>
        </p:spPr>
        <p:txBody>
          <a:bodyPr/>
          <a:lstStyle/>
          <a:p>
            <a:r>
              <a:rPr lang="en-US" dirty="0"/>
              <a:t>Table des mat</a:t>
            </a:r>
            <a:r>
              <a:rPr lang="fr-FR" dirty="0" err="1"/>
              <a:t>ières</a:t>
            </a:r>
            <a:endParaRPr lang="en-US" dirty="0"/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25094B41-AE58-40E1-990A-DCD3353EB428}"/>
              </a:ext>
            </a:extLst>
          </p:cNvPr>
          <p:cNvSpPr txBox="1">
            <a:spLocks/>
          </p:cNvSpPr>
          <p:nvPr/>
        </p:nvSpPr>
        <p:spPr>
          <a:xfrm>
            <a:off x="12735194" y="339733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48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70A5DC-89D4-4E00-B292-4C157F928AC6}"/>
              </a:ext>
            </a:extLst>
          </p:cNvPr>
          <p:cNvSpPr txBox="1"/>
          <p:nvPr/>
        </p:nvSpPr>
        <p:spPr>
          <a:xfrm>
            <a:off x="-5437377" y="1663288"/>
            <a:ext cx="3321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Espace Utilisateur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B28D6C7-16B0-47A1-B4A1-662C3D8DEDA3}"/>
              </a:ext>
            </a:extLst>
          </p:cNvPr>
          <p:cNvSpPr txBox="1"/>
          <p:nvPr/>
        </p:nvSpPr>
        <p:spPr>
          <a:xfrm>
            <a:off x="-5437377" y="222909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10F3B53-F910-446A-A127-63B0F65A7C6A}"/>
              </a:ext>
            </a:extLst>
          </p:cNvPr>
          <p:cNvSpPr txBox="1"/>
          <p:nvPr/>
        </p:nvSpPr>
        <p:spPr>
          <a:xfrm>
            <a:off x="-5437377" y="283150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98E48E5-0632-4A78-8681-E8FFE4A29493}"/>
              </a:ext>
            </a:extLst>
          </p:cNvPr>
          <p:cNvSpPr txBox="1"/>
          <p:nvPr/>
        </p:nvSpPr>
        <p:spPr>
          <a:xfrm>
            <a:off x="-5437377" y="418039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Payments en ligne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316AB88-E6D9-4726-9466-0A7FD029A82E}"/>
              </a:ext>
            </a:extLst>
          </p:cNvPr>
          <p:cNvSpPr txBox="1"/>
          <p:nvPr/>
        </p:nvSpPr>
        <p:spPr>
          <a:xfrm>
            <a:off x="-5437377" y="473304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Facturation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300C794-8DD2-47E3-BEB8-11187B5897BA}"/>
              </a:ext>
            </a:extLst>
          </p:cNvPr>
          <p:cNvSpPr txBox="1"/>
          <p:nvPr/>
        </p:nvSpPr>
        <p:spPr>
          <a:xfrm>
            <a:off x="-5437377" y="527197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Contact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C4AFEB7-A1E9-456D-8601-1CE8D822A9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818" y="1040419"/>
            <a:ext cx="8458200" cy="13881026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1F7C635E-2ECB-4EE1-9DE7-AAE92ED8136A}"/>
              </a:ext>
            </a:extLst>
          </p:cNvPr>
          <p:cNvSpPr txBox="1"/>
          <p:nvPr/>
        </p:nvSpPr>
        <p:spPr>
          <a:xfrm>
            <a:off x="556682" y="1675099"/>
            <a:ext cx="1197292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i="0" dirty="0">
                <a:effectLst/>
                <a:latin typeface="Segoe WPC"/>
              </a:rPr>
              <a:t>Étapes du pipeline</a:t>
            </a:r>
          </a:p>
          <a:p>
            <a:pPr algn="l"/>
            <a:endParaRPr lang="fr-FR" b="0" i="0" dirty="0"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>
                <a:effectLst/>
                <a:latin typeface="Segoe WPC"/>
              </a:rPr>
              <a:t>Déclenchement</a:t>
            </a:r>
          </a:p>
          <a:p>
            <a:pPr algn="l">
              <a:buFont typeface="+mj-lt"/>
              <a:buAutoNum type="arabicPeriod"/>
            </a:pPr>
            <a:endParaRPr lang="fr-FR" b="0" i="0" dirty="0"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 err="1">
                <a:effectLst/>
                <a:latin typeface="Segoe WPC"/>
              </a:rPr>
              <a:t>Build</a:t>
            </a:r>
            <a:r>
              <a:rPr lang="fr-FR" b="0" i="0" dirty="0">
                <a:effectLst/>
                <a:latin typeface="Segoe WPC"/>
              </a:rPr>
              <a:t> </a:t>
            </a:r>
          </a:p>
          <a:p>
            <a:pPr algn="l">
              <a:buFont typeface="+mj-lt"/>
              <a:buAutoNum type="arabicPeriod"/>
            </a:pPr>
            <a:endParaRPr lang="fr-FR" b="0" i="0" dirty="0"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>
                <a:effectLst/>
                <a:latin typeface="Segoe WPC"/>
              </a:rPr>
              <a:t>Tests unitaires</a:t>
            </a:r>
          </a:p>
          <a:p>
            <a:pPr algn="l">
              <a:buFont typeface="+mj-lt"/>
              <a:buAutoNum type="arabicPeriod"/>
            </a:pPr>
            <a:endParaRPr lang="fr-FR" b="0" i="0" dirty="0"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>
                <a:effectLst/>
                <a:latin typeface="Segoe WPC"/>
              </a:rPr>
              <a:t>Tests d'intégration</a:t>
            </a:r>
          </a:p>
          <a:p>
            <a:pPr algn="l">
              <a:buFont typeface="+mj-lt"/>
              <a:buAutoNum type="arabicPeriod"/>
            </a:pPr>
            <a:endParaRPr lang="fr-FR" b="0" i="0" dirty="0"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 err="1">
                <a:effectLst/>
                <a:latin typeface="Segoe WPC"/>
              </a:rPr>
              <a:t>Build</a:t>
            </a:r>
            <a:r>
              <a:rPr lang="fr-FR" b="1" i="0" dirty="0">
                <a:effectLst/>
                <a:latin typeface="Segoe WPC"/>
              </a:rPr>
              <a:t> des images Docker</a:t>
            </a:r>
          </a:p>
          <a:p>
            <a:pPr algn="l">
              <a:buFont typeface="+mj-lt"/>
              <a:buAutoNum type="arabicPeriod"/>
            </a:pPr>
            <a:endParaRPr lang="fr-FR" b="0" i="0" dirty="0"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>
                <a:effectLst/>
                <a:latin typeface="Segoe WPC"/>
              </a:rPr>
              <a:t>Déploiement conditionnel</a:t>
            </a:r>
            <a:r>
              <a:rPr lang="fr-FR" b="0" i="0" dirty="0">
                <a:effectLst/>
                <a:latin typeface="Segoe WPC"/>
              </a:rPr>
              <a:t> </a:t>
            </a:r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DC2D9579-4190-4EFE-8E69-ED090B0F22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5174" y="206286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3200" dirty="0">
                <a:effectLst/>
              </a:rPr>
              <a:t>CI/CD</a:t>
            </a:r>
            <a:endParaRPr lang="en-US" sz="3200" dirty="0">
              <a:effectLst/>
            </a:endParaRPr>
          </a:p>
          <a:p>
            <a:pPr algn="l"/>
            <a:endParaRPr lang="fr-FR" sz="4000" dirty="0"/>
          </a:p>
          <a:p>
            <a:pPr algn="l"/>
            <a:endParaRPr lang="fr-FR" sz="4000" dirty="0"/>
          </a:p>
          <a:p>
            <a:pPr algn="l"/>
            <a:endParaRPr lang="en-US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A8DCB43-0FB1-407E-AC09-CB75263F3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830" y="-443771"/>
            <a:ext cx="247122" cy="243678"/>
          </a:xfrm>
          <a:prstGeom prst="rect">
            <a:avLst/>
          </a:prstGeom>
        </p:spPr>
      </p:pic>
      <p:graphicFrame>
        <p:nvGraphicFramePr>
          <p:cNvPr id="16" name="Diagramme 15">
            <a:extLst>
              <a:ext uri="{FF2B5EF4-FFF2-40B4-BE49-F238E27FC236}">
                <a16:creationId xmlns:a16="http://schemas.microsoft.com/office/drawing/2014/main" id="{BA10001C-FF5B-4612-A968-17CAD7C807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4380149"/>
              </p:ext>
            </p:extLst>
          </p:nvPr>
        </p:nvGraphicFramePr>
        <p:xfrm>
          <a:off x="0" y="5610355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F39A620-4596-48A1-986B-DE057E72A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05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0.00555 L 0.00013 0.0851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8518 L 0.00013 0.16412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16412 L -2.08333E-6 0.25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428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0.00065 -0.23033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1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0.25 L 0.00013 0.32639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1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-0.23032 L 0.00442 -0.5669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-1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32639 L 0.00013 0.40764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5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42 -0.5669 L 0.00377 -1.22709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33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40764 L 0.00013 0.48819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687" y="407794"/>
            <a:ext cx="241745" cy="238376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7F8E0F24-CA3E-4387-9B1D-8105ED8F6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750393"/>
            <a:ext cx="9144000" cy="2387600"/>
          </a:xfrm>
        </p:spPr>
        <p:txBody>
          <a:bodyPr/>
          <a:lstStyle/>
          <a:p>
            <a:r>
              <a:rPr lang="en-US" dirty="0"/>
              <a:t>Table des mat</a:t>
            </a:r>
            <a:r>
              <a:rPr lang="fr-FR" dirty="0" err="1"/>
              <a:t>ières</a:t>
            </a:r>
            <a:endParaRPr lang="en-US" dirty="0"/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25094B41-AE58-40E1-990A-DCD3353EB428}"/>
              </a:ext>
            </a:extLst>
          </p:cNvPr>
          <p:cNvSpPr txBox="1">
            <a:spLocks/>
          </p:cNvSpPr>
          <p:nvPr/>
        </p:nvSpPr>
        <p:spPr>
          <a:xfrm>
            <a:off x="12735194" y="339733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48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70A5DC-89D4-4E00-B292-4C157F928AC6}"/>
              </a:ext>
            </a:extLst>
          </p:cNvPr>
          <p:cNvSpPr txBox="1"/>
          <p:nvPr/>
        </p:nvSpPr>
        <p:spPr>
          <a:xfrm>
            <a:off x="-5437377" y="1663288"/>
            <a:ext cx="3321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Espace Utilisateur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B28D6C7-16B0-47A1-B4A1-662C3D8DEDA3}"/>
              </a:ext>
            </a:extLst>
          </p:cNvPr>
          <p:cNvSpPr txBox="1"/>
          <p:nvPr/>
        </p:nvSpPr>
        <p:spPr>
          <a:xfrm>
            <a:off x="-5437377" y="222909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10F3B53-F910-446A-A127-63B0F65A7C6A}"/>
              </a:ext>
            </a:extLst>
          </p:cNvPr>
          <p:cNvSpPr txBox="1"/>
          <p:nvPr/>
        </p:nvSpPr>
        <p:spPr>
          <a:xfrm>
            <a:off x="-5437377" y="283150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98E48E5-0632-4A78-8681-E8FFE4A29493}"/>
              </a:ext>
            </a:extLst>
          </p:cNvPr>
          <p:cNvSpPr txBox="1"/>
          <p:nvPr/>
        </p:nvSpPr>
        <p:spPr>
          <a:xfrm>
            <a:off x="-5437377" y="418039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Payments en ligne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316AB88-E6D9-4726-9466-0A7FD029A82E}"/>
              </a:ext>
            </a:extLst>
          </p:cNvPr>
          <p:cNvSpPr txBox="1"/>
          <p:nvPr/>
        </p:nvSpPr>
        <p:spPr>
          <a:xfrm>
            <a:off x="-5437377" y="473304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Facturation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300C794-8DD2-47E3-BEB8-11187B5897BA}"/>
              </a:ext>
            </a:extLst>
          </p:cNvPr>
          <p:cNvSpPr txBox="1"/>
          <p:nvPr/>
        </p:nvSpPr>
        <p:spPr>
          <a:xfrm>
            <a:off x="-5437377" y="527197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Contact</a:t>
            </a:r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DC2D9579-4190-4EFE-8E69-ED090B0F22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5174" y="206286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3200" dirty="0">
                <a:effectLst/>
              </a:rPr>
              <a:t>CI/CD</a:t>
            </a:r>
            <a:endParaRPr lang="en-US" sz="3200" dirty="0">
              <a:effectLst/>
            </a:endParaRPr>
          </a:p>
          <a:p>
            <a:pPr algn="l"/>
            <a:endParaRPr lang="fr-FR" sz="4000" dirty="0"/>
          </a:p>
          <a:p>
            <a:pPr algn="l"/>
            <a:endParaRPr lang="fr-FR" sz="4000" dirty="0"/>
          </a:p>
          <a:p>
            <a:pPr algn="l"/>
            <a:endParaRPr lang="en-US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A8DCB43-0FB1-407E-AC09-CB75263F3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830" y="-443771"/>
            <a:ext cx="247122" cy="243678"/>
          </a:xfrm>
          <a:prstGeom prst="rect">
            <a:avLst/>
          </a:prstGeom>
        </p:spPr>
      </p:pic>
      <p:graphicFrame>
        <p:nvGraphicFramePr>
          <p:cNvPr id="16" name="Diagramme 15">
            <a:extLst>
              <a:ext uri="{FF2B5EF4-FFF2-40B4-BE49-F238E27FC236}">
                <a16:creationId xmlns:a16="http://schemas.microsoft.com/office/drawing/2014/main" id="{BA10001C-FF5B-4612-A968-17CAD7C807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7343030"/>
              </p:ext>
            </p:extLst>
          </p:nvPr>
        </p:nvGraphicFramePr>
        <p:xfrm>
          <a:off x="0" y="4934080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Image 2">
            <a:extLst>
              <a:ext uri="{FF2B5EF4-FFF2-40B4-BE49-F238E27FC236}">
                <a16:creationId xmlns:a16="http://schemas.microsoft.com/office/drawing/2014/main" id="{D93E705A-6A42-489D-8316-237B1D6C5B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7830" y="646170"/>
            <a:ext cx="6906589" cy="494416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4B344B0-43EB-4E4C-8250-8C96F873131C}"/>
              </a:ext>
            </a:extLst>
          </p:cNvPr>
          <p:cNvSpPr txBox="1"/>
          <p:nvPr/>
        </p:nvSpPr>
        <p:spPr>
          <a:xfrm>
            <a:off x="371475" y="1562100"/>
            <a:ext cx="40787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Définir la 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Connexion Docker 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Build</a:t>
            </a:r>
            <a:r>
              <a:rPr lang="fr-FR" dirty="0"/>
              <a:t> image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Push Docker 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Connexion VPS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Lancement script de déploiement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36AF6C-DAF4-4E5D-9095-D92F03A47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185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7F8E0F24-CA3E-4387-9B1D-8105ED8F6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750393"/>
            <a:ext cx="9144000" cy="2387600"/>
          </a:xfrm>
        </p:spPr>
        <p:txBody>
          <a:bodyPr/>
          <a:lstStyle/>
          <a:p>
            <a:r>
              <a:rPr lang="en-US" dirty="0"/>
              <a:t>Table des mat</a:t>
            </a:r>
            <a:r>
              <a:rPr lang="fr-FR" dirty="0" err="1"/>
              <a:t>ières</a:t>
            </a:r>
            <a:endParaRPr lang="en-US" dirty="0"/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25094B41-AE58-40E1-990A-DCD3353EB428}"/>
              </a:ext>
            </a:extLst>
          </p:cNvPr>
          <p:cNvSpPr txBox="1">
            <a:spLocks/>
          </p:cNvSpPr>
          <p:nvPr/>
        </p:nvSpPr>
        <p:spPr>
          <a:xfrm>
            <a:off x="12735194" y="339733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48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70A5DC-89D4-4E00-B292-4C157F928AC6}"/>
              </a:ext>
            </a:extLst>
          </p:cNvPr>
          <p:cNvSpPr txBox="1"/>
          <p:nvPr/>
        </p:nvSpPr>
        <p:spPr>
          <a:xfrm>
            <a:off x="-5437377" y="1663288"/>
            <a:ext cx="3321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Espace Utilisateur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B28D6C7-16B0-47A1-B4A1-662C3D8DEDA3}"/>
              </a:ext>
            </a:extLst>
          </p:cNvPr>
          <p:cNvSpPr txBox="1"/>
          <p:nvPr/>
        </p:nvSpPr>
        <p:spPr>
          <a:xfrm>
            <a:off x="-5437377" y="222909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10F3B53-F910-446A-A127-63B0F65A7C6A}"/>
              </a:ext>
            </a:extLst>
          </p:cNvPr>
          <p:cNvSpPr txBox="1"/>
          <p:nvPr/>
        </p:nvSpPr>
        <p:spPr>
          <a:xfrm>
            <a:off x="-5437377" y="283150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98E48E5-0632-4A78-8681-E8FFE4A29493}"/>
              </a:ext>
            </a:extLst>
          </p:cNvPr>
          <p:cNvSpPr txBox="1"/>
          <p:nvPr/>
        </p:nvSpPr>
        <p:spPr>
          <a:xfrm>
            <a:off x="-5437377" y="418039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Payments en ligne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316AB88-E6D9-4726-9466-0A7FD029A82E}"/>
              </a:ext>
            </a:extLst>
          </p:cNvPr>
          <p:cNvSpPr txBox="1"/>
          <p:nvPr/>
        </p:nvSpPr>
        <p:spPr>
          <a:xfrm>
            <a:off x="-5437377" y="473304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Facturation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300C794-8DD2-47E3-BEB8-11187B5897BA}"/>
              </a:ext>
            </a:extLst>
          </p:cNvPr>
          <p:cNvSpPr txBox="1"/>
          <p:nvPr/>
        </p:nvSpPr>
        <p:spPr>
          <a:xfrm>
            <a:off x="-5437377" y="527197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Contact</a:t>
            </a:r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DC2D9579-4190-4EFE-8E69-ED090B0F22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2107" y="87098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Axes d’amélioration</a:t>
            </a:r>
            <a:endParaRPr lang="en-US" sz="3200" dirty="0">
              <a:effectLst/>
            </a:endParaRPr>
          </a:p>
          <a:p>
            <a:pPr algn="l"/>
            <a:endParaRPr lang="fr-FR" sz="4000" dirty="0"/>
          </a:p>
          <a:p>
            <a:pPr algn="l"/>
            <a:endParaRPr lang="fr-FR" sz="4000" dirty="0"/>
          </a:p>
          <a:p>
            <a:pPr algn="l"/>
            <a:endParaRPr lang="en-US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A8DCB43-0FB1-407E-AC09-CB75263F3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175" y="283304"/>
            <a:ext cx="247122" cy="243678"/>
          </a:xfrm>
          <a:prstGeom prst="rect">
            <a:avLst/>
          </a:prstGeom>
        </p:spPr>
      </p:pic>
      <p:graphicFrame>
        <p:nvGraphicFramePr>
          <p:cNvPr id="16" name="Diagramme 15">
            <a:extLst>
              <a:ext uri="{FF2B5EF4-FFF2-40B4-BE49-F238E27FC236}">
                <a16:creationId xmlns:a16="http://schemas.microsoft.com/office/drawing/2014/main" id="{BA10001C-FF5B-4612-A968-17CAD7C8071F}"/>
              </a:ext>
            </a:extLst>
          </p:cNvPr>
          <p:cNvGraphicFramePr/>
          <p:nvPr/>
        </p:nvGraphicFramePr>
        <p:xfrm>
          <a:off x="0" y="4934080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84B344B0-43EB-4E4C-8250-8C96F873131C}"/>
              </a:ext>
            </a:extLst>
          </p:cNvPr>
          <p:cNvSpPr txBox="1"/>
          <p:nvPr/>
        </p:nvSpPr>
        <p:spPr>
          <a:xfrm>
            <a:off x="756434" y="2185173"/>
            <a:ext cx="59277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Bugs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Communication en tant réel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Remboursements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Tests end</a:t>
            </a:r>
            <a:r>
              <a:rPr lang="en-US" dirty="0"/>
              <a:t>-</a:t>
            </a:r>
            <a:r>
              <a:rPr lang="fr-FR" dirty="0"/>
              <a:t>to-end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dirty="0"/>
              <a:t>Plus grand échelle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29CA350-734B-4D85-BCB4-93C4D7DB9B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667" y="831498"/>
            <a:ext cx="3289387" cy="4934080"/>
          </a:xfrm>
          <a:prstGeom prst="rect">
            <a:avLst/>
          </a:prstGeom>
        </p:spPr>
      </p:pic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A4544DA2-1380-4BE2-8AAA-26C44B2A6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638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7F8E0F24-CA3E-4387-9B1D-8105ED8F6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750393"/>
            <a:ext cx="9144000" cy="2387600"/>
          </a:xfrm>
        </p:spPr>
        <p:txBody>
          <a:bodyPr/>
          <a:lstStyle/>
          <a:p>
            <a:r>
              <a:rPr lang="en-US" dirty="0"/>
              <a:t>Table des mat</a:t>
            </a:r>
            <a:r>
              <a:rPr lang="fr-FR" dirty="0" err="1"/>
              <a:t>ières</a:t>
            </a:r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70A5DC-89D4-4E00-B292-4C157F928AC6}"/>
              </a:ext>
            </a:extLst>
          </p:cNvPr>
          <p:cNvSpPr txBox="1"/>
          <p:nvPr/>
        </p:nvSpPr>
        <p:spPr>
          <a:xfrm>
            <a:off x="-5437377" y="1663288"/>
            <a:ext cx="3321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Espace Utilisateur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B28D6C7-16B0-47A1-B4A1-662C3D8DEDA3}"/>
              </a:ext>
            </a:extLst>
          </p:cNvPr>
          <p:cNvSpPr txBox="1"/>
          <p:nvPr/>
        </p:nvSpPr>
        <p:spPr>
          <a:xfrm>
            <a:off x="-5437377" y="222909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10F3B53-F910-446A-A127-63B0F65A7C6A}"/>
              </a:ext>
            </a:extLst>
          </p:cNvPr>
          <p:cNvSpPr txBox="1"/>
          <p:nvPr/>
        </p:nvSpPr>
        <p:spPr>
          <a:xfrm>
            <a:off x="-5437377" y="283150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98E48E5-0632-4A78-8681-E8FFE4A29493}"/>
              </a:ext>
            </a:extLst>
          </p:cNvPr>
          <p:cNvSpPr txBox="1"/>
          <p:nvPr/>
        </p:nvSpPr>
        <p:spPr>
          <a:xfrm>
            <a:off x="-5437377" y="418039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Payments en ligne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316AB88-E6D9-4726-9466-0A7FD029A82E}"/>
              </a:ext>
            </a:extLst>
          </p:cNvPr>
          <p:cNvSpPr txBox="1"/>
          <p:nvPr/>
        </p:nvSpPr>
        <p:spPr>
          <a:xfrm>
            <a:off x="-5437377" y="473304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Facturation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300C794-8DD2-47E3-BEB8-11187B5897BA}"/>
              </a:ext>
            </a:extLst>
          </p:cNvPr>
          <p:cNvSpPr txBox="1"/>
          <p:nvPr/>
        </p:nvSpPr>
        <p:spPr>
          <a:xfrm>
            <a:off x="-5437377" y="527197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Contact</a:t>
            </a:r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DC2D9579-4190-4EFE-8E69-ED090B0F22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2107" y="87098"/>
            <a:ext cx="5652926" cy="879768"/>
          </a:xfrm>
        </p:spPr>
        <p:txBody>
          <a:bodyPr>
            <a:normAutofit/>
          </a:bodyPr>
          <a:lstStyle/>
          <a:p>
            <a:pPr algn="l"/>
            <a:endParaRPr lang="en-US" sz="3200" dirty="0">
              <a:effectLst/>
            </a:endParaRPr>
          </a:p>
          <a:p>
            <a:pPr algn="l"/>
            <a:endParaRPr lang="fr-FR" sz="4000" dirty="0"/>
          </a:p>
          <a:p>
            <a:pPr algn="l"/>
            <a:endParaRPr lang="fr-FR" sz="4000" dirty="0"/>
          </a:p>
          <a:p>
            <a:pPr algn="l"/>
            <a:endParaRPr lang="en-US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A8DCB43-0FB1-407E-AC09-CB75263F3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9" y="2790380"/>
            <a:ext cx="399361" cy="393795"/>
          </a:xfrm>
          <a:prstGeom prst="rect">
            <a:avLst/>
          </a:prstGeom>
        </p:spPr>
      </p:pic>
      <p:graphicFrame>
        <p:nvGraphicFramePr>
          <p:cNvPr id="16" name="Diagramme 15">
            <a:extLst>
              <a:ext uri="{FF2B5EF4-FFF2-40B4-BE49-F238E27FC236}">
                <a16:creationId xmlns:a16="http://schemas.microsoft.com/office/drawing/2014/main" id="{BA10001C-FF5B-4612-A968-17CAD7C8071F}"/>
              </a:ext>
            </a:extLst>
          </p:cNvPr>
          <p:cNvGraphicFramePr/>
          <p:nvPr/>
        </p:nvGraphicFramePr>
        <p:xfrm>
          <a:off x="0" y="4934080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7" name="Titre 1">
            <a:extLst>
              <a:ext uri="{FF2B5EF4-FFF2-40B4-BE49-F238E27FC236}">
                <a16:creationId xmlns:a16="http://schemas.microsoft.com/office/drawing/2014/main" id="{410B1CD9-5541-4827-8B83-5B5BA55B4DC4}"/>
              </a:ext>
            </a:extLst>
          </p:cNvPr>
          <p:cNvSpPr txBox="1">
            <a:spLocks/>
          </p:cNvSpPr>
          <p:nvPr/>
        </p:nvSpPr>
        <p:spPr>
          <a:xfrm>
            <a:off x="959514" y="-2549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Remerciements</a:t>
            </a:r>
            <a:endParaRPr lang="fr-FR" dirty="0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7D733714-C338-413F-A46D-9682398EBBED}"/>
              </a:ext>
            </a:extLst>
          </p:cNvPr>
          <p:cNvSpPr txBox="1">
            <a:spLocks/>
          </p:cNvSpPr>
          <p:nvPr/>
        </p:nvSpPr>
        <p:spPr>
          <a:xfrm>
            <a:off x="551761" y="158808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Pierre Louis Castin </a:t>
            </a:r>
          </a:p>
          <a:p>
            <a:pPr algn="l"/>
            <a:endParaRPr lang="fr-FR" dirty="0"/>
          </a:p>
          <a:p>
            <a:pPr algn="l"/>
            <a:endParaRPr lang="fr-FR" dirty="0"/>
          </a:p>
          <a:p>
            <a:pPr algn="l"/>
            <a:r>
              <a:rPr lang="fr-FR" dirty="0"/>
              <a:t>Simplon et la </a:t>
            </a:r>
            <a:r>
              <a:rPr lang="fr-FR" dirty="0" err="1"/>
              <a:t>wild</a:t>
            </a:r>
            <a:r>
              <a:rPr lang="fr-FR" dirty="0"/>
              <a:t> code </a:t>
            </a:r>
            <a:r>
              <a:rPr lang="fr-FR" dirty="0" err="1"/>
              <a:t>School</a:t>
            </a:r>
            <a:endParaRPr lang="fr-FR" dirty="0"/>
          </a:p>
          <a:p>
            <a:pPr algn="l"/>
            <a:endParaRPr lang="fr-FR" dirty="0"/>
          </a:p>
          <a:p>
            <a:pPr algn="l"/>
            <a:endParaRPr lang="fr-FR" dirty="0"/>
          </a:p>
          <a:p>
            <a:pPr algn="l"/>
            <a:r>
              <a:rPr lang="fr-FR" dirty="0" err="1"/>
              <a:t>Beecoming</a:t>
            </a:r>
            <a:r>
              <a:rPr lang="fr-FR" dirty="0"/>
              <a:t> </a:t>
            </a:r>
          </a:p>
          <a:p>
            <a:pPr algn="l"/>
            <a:endParaRPr lang="fr-FR" dirty="0"/>
          </a:p>
          <a:p>
            <a:pPr algn="l"/>
            <a:endParaRPr lang="fr-FR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6B7AA120-3FB2-46BD-AC55-A70B620E8C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474" y="2591339"/>
            <a:ext cx="2527402" cy="1010961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EE0F959-97B2-472D-ADF2-39BC5C156D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474" y="3916138"/>
            <a:ext cx="2599765" cy="1451834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B2263BC-2B82-4605-82F4-EEC56C477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739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603042-0E6D-4BC7-8725-E43E49DF8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Remerciements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2AAA6E-3E48-4B77-990B-D159E160E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Pierre Louis Castin AKA Pilou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Simplon et la </a:t>
            </a:r>
            <a:r>
              <a:rPr lang="fr-FR" dirty="0" err="1"/>
              <a:t>wild</a:t>
            </a:r>
            <a:r>
              <a:rPr lang="fr-FR" dirty="0"/>
              <a:t> code </a:t>
            </a:r>
            <a:r>
              <a:rPr lang="fr-FR" dirty="0" err="1"/>
              <a:t>School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Beecoming</a:t>
            </a:r>
            <a:r>
              <a:rPr lang="fr-FR" dirty="0"/>
              <a:t> 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CE65496-B941-40C2-B948-C33018954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171" y="4626869"/>
            <a:ext cx="2599765" cy="145183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4B4ED98-410E-401E-BDDB-0373695F4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171" y="3307437"/>
            <a:ext cx="2527402" cy="1010961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1107A4-2010-42EE-A345-49487E171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04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E6FA541-C87C-4BCF-B11E-DF8777BB2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4" y="7847962"/>
            <a:ext cx="11005775" cy="38147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621" y="205473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2211006"/>
              </p:ext>
            </p:extLst>
          </p:nvPr>
        </p:nvGraphicFramePr>
        <p:xfrm>
          <a:off x="0" y="4850224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77710" y="12032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Cahier des charges</a:t>
            </a:r>
          </a:p>
          <a:p>
            <a:pPr algn="l"/>
            <a:endParaRPr lang="en-US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CA2E5B3-3716-4C76-A858-0674EF3ADBE6}"/>
              </a:ext>
            </a:extLst>
          </p:cNvPr>
          <p:cNvSpPr txBox="1"/>
          <p:nvPr/>
        </p:nvSpPr>
        <p:spPr>
          <a:xfrm>
            <a:off x="413464" y="1317189"/>
            <a:ext cx="72700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i="0" dirty="0">
                <a:effectLst/>
                <a:latin typeface="Segoe WPC"/>
              </a:rPr>
              <a:t>Livrables attendus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Application web complète fonctionnelle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Documentation technique (</a:t>
            </a:r>
            <a:r>
              <a:rPr lang="fr-FR" b="0" i="0" dirty="0" err="1">
                <a:effectLst/>
                <a:latin typeface="Segoe WPC"/>
              </a:rPr>
              <a:t>Swagger</a:t>
            </a:r>
            <a:r>
              <a:rPr lang="fr-FR" b="0" i="0" dirty="0">
                <a:effectLst/>
                <a:latin typeface="Segoe WPC"/>
              </a:rPr>
              <a:t> + </a:t>
            </a:r>
            <a:r>
              <a:rPr lang="fr-FR" b="0" i="0" dirty="0" err="1">
                <a:effectLst/>
                <a:latin typeface="Segoe WPC"/>
              </a:rPr>
              <a:t>Compodoc</a:t>
            </a:r>
            <a:r>
              <a:rPr lang="fr-FR" b="0" i="0" dirty="0">
                <a:effectLst/>
                <a:latin typeface="Segoe WPC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Guide d'installation et déploiement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Tests automatisés (unitaires + intégration)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6E3F27D-9328-4A09-B888-6A7E7E5E0E76}"/>
              </a:ext>
            </a:extLst>
          </p:cNvPr>
          <p:cNvSpPr txBox="1"/>
          <p:nvPr/>
        </p:nvSpPr>
        <p:spPr>
          <a:xfrm>
            <a:off x="6433268" y="1377801"/>
            <a:ext cx="72700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i="0" dirty="0">
                <a:effectLst/>
                <a:latin typeface="Segoe WPC"/>
              </a:rPr>
              <a:t>Exigences de performance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Support 10 000 utilisateurs simultanés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Temps de réponse API &lt; 500ms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Génération PDF facture &lt; 2 secondes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Déploiement sans interruption (</a:t>
            </a:r>
            <a:r>
              <a:rPr lang="fr-FR" b="0" i="0" dirty="0" err="1">
                <a:effectLst/>
                <a:latin typeface="Segoe WPC"/>
              </a:rPr>
              <a:t>zero</a:t>
            </a:r>
            <a:r>
              <a:rPr lang="fr-FR" b="0" i="0" dirty="0">
                <a:effectLst/>
                <a:latin typeface="Segoe WPC"/>
              </a:rPr>
              <a:t> </a:t>
            </a:r>
            <a:r>
              <a:rPr lang="fr-FR" b="0" i="0" dirty="0" err="1">
                <a:effectLst/>
                <a:latin typeface="Segoe WPC"/>
              </a:rPr>
              <a:t>downtime</a:t>
            </a:r>
            <a:r>
              <a:rPr lang="fr-FR" b="0" i="0" dirty="0">
                <a:effectLst/>
                <a:latin typeface="Segoe WPC"/>
              </a:rPr>
              <a:t>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317D30E-97BD-4D91-8737-81780069F8BB}"/>
              </a:ext>
            </a:extLst>
          </p:cNvPr>
          <p:cNvSpPr txBox="1"/>
          <p:nvPr/>
        </p:nvSpPr>
        <p:spPr>
          <a:xfrm>
            <a:off x="413464" y="3639434"/>
            <a:ext cx="68519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i="0" dirty="0">
                <a:effectLst/>
                <a:latin typeface="Segoe WPC"/>
              </a:rPr>
              <a:t>Exigences de sécurité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Authentification JWT + </a:t>
            </a:r>
            <a:r>
              <a:rPr lang="fr-FR" b="0" i="0" dirty="0" err="1">
                <a:effectLst/>
                <a:latin typeface="Segoe WPC"/>
              </a:rPr>
              <a:t>refresh</a:t>
            </a:r>
            <a:r>
              <a:rPr lang="fr-FR" b="0" i="0" dirty="0">
                <a:effectLst/>
                <a:latin typeface="Segoe WPC"/>
              </a:rPr>
              <a:t> </a:t>
            </a:r>
            <a:r>
              <a:rPr lang="fr-FR" b="0" i="0" dirty="0" err="1">
                <a:effectLst/>
                <a:latin typeface="Segoe WPC"/>
              </a:rPr>
              <a:t>tokens</a:t>
            </a:r>
            <a:endParaRPr lang="fr-FR" b="0" i="0" dirty="0"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Chiffrement AES des adresses personnelles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Conformité RGPD (consentements, droit à l'effacement)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Protection XSS, CSRF, injection SQL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6B87B01-7FA0-4159-BEC0-A2B2B3634836}"/>
              </a:ext>
            </a:extLst>
          </p:cNvPr>
          <p:cNvSpPr txBox="1"/>
          <p:nvPr/>
        </p:nvSpPr>
        <p:spPr>
          <a:xfrm>
            <a:off x="6433268" y="3662555"/>
            <a:ext cx="685198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i="0" dirty="0">
                <a:effectLst/>
                <a:latin typeface="Segoe WPC"/>
              </a:rPr>
              <a:t>Technologies :</a:t>
            </a:r>
            <a:endParaRPr lang="fr-FR" b="0" i="0" dirty="0"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Frontend : </a:t>
            </a:r>
            <a:r>
              <a:rPr lang="fr-FR" b="0" i="0" dirty="0" err="1">
                <a:effectLst/>
                <a:latin typeface="Segoe WPC"/>
              </a:rPr>
              <a:t>Angular</a:t>
            </a:r>
            <a:r>
              <a:rPr lang="fr-FR" b="0" i="0" dirty="0">
                <a:effectLst/>
                <a:latin typeface="Segoe WPC"/>
              </a:rPr>
              <a:t> 19 avec </a:t>
            </a:r>
            <a:r>
              <a:rPr lang="fr-FR" b="0" i="0" dirty="0" err="1">
                <a:effectLst/>
                <a:latin typeface="Segoe WPC"/>
              </a:rPr>
              <a:t>PrimeNG</a:t>
            </a:r>
            <a:endParaRPr lang="fr-FR" b="0" i="0" dirty="0"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Backend : .NET 8.0 avec </a:t>
            </a:r>
            <a:r>
              <a:rPr lang="fr-FR" b="0" i="0" dirty="0" err="1">
                <a:effectLst/>
                <a:latin typeface="Segoe WPC"/>
              </a:rPr>
              <a:t>Entity</a:t>
            </a:r>
            <a:r>
              <a:rPr lang="fr-FR" b="0" i="0" dirty="0">
                <a:effectLst/>
                <a:latin typeface="Segoe WPC"/>
              </a:rPr>
              <a:t> Framework </a:t>
            </a:r>
            <a:r>
              <a:rPr lang="fr-FR" b="0" i="0" dirty="0" err="1">
                <a:effectLst/>
                <a:latin typeface="Segoe WPC"/>
              </a:rPr>
              <a:t>Core</a:t>
            </a:r>
            <a:endParaRPr lang="fr-FR" b="0" i="0" dirty="0"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Base de données : PostgreSQL 15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Paiements : Intégration </a:t>
            </a:r>
            <a:r>
              <a:rPr lang="fr-FR" b="0" i="0" dirty="0" err="1">
                <a:effectLst/>
                <a:latin typeface="Segoe WPC"/>
              </a:rPr>
              <a:t>Stripe</a:t>
            </a:r>
            <a:endParaRPr lang="fr-FR" b="0" i="0" dirty="0"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HTTPS obligatoire avec certificats SSL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D66219-17EF-49DF-89C2-539FE189E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69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4.81481E-6 L -0.25117 0.169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65" y="849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117 0.1699 L 0.24232 0.17685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74" y="34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232 0.17685 L -0.25117 0.51203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22" y="1666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117 0.51203 L 0.24336 0.51944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27" y="37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E6FA541-C87C-4BCF-B11E-DF8777BB2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4" y="7847962"/>
            <a:ext cx="11005775" cy="38147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621" y="205473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6388506"/>
              </p:ext>
            </p:extLst>
          </p:nvPr>
        </p:nvGraphicFramePr>
        <p:xfrm>
          <a:off x="0" y="4850224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77710" y="12032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Analyse et illustration</a:t>
            </a:r>
          </a:p>
          <a:p>
            <a:pPr algn="l"/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A94FEC6-FF1E-48AE-93FC-DB67241B3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80" y="1201736"/>
            <a:ext cx="11821439" cy="409748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264CCD0-94A1-432A-9DAD-25DC04D8F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59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E6FA541-C87C-4BCF-B11E-DF8777BB2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4" y="7847962"/>
            <a:ext cx="11005775" cy="38147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621" y="205473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3041612"/>
              </p:ext>
            </p:extLst>
          </p:nvPr>
        </p:nvGraphicFramePr>
        <p:xfrm>
          <a:off x="0" y="5957131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9267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Conception</a:t>
            </a:r>
          </a:p>
          <a:p>
            <a:pPr algn="l"/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2C13027-C225-4A0D-B995-EF4533F142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866" y="5040559"/>
            <a:ext cx="1710404" cy="171040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09AE40B-7A70-40BC-BB26-AA8C8587A9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35" y="2656174"/>
            <a:ext cx="1376027" cy="13760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A18E66A-A53A-49FE-AE75-DF7B6E9B13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470" y="3120124"/>
            <a:ext cx="1636617" cy="168727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E34A7FA-D38A-4189-A88C-DB89A749A3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413" y="2655000"/>
            <a:ext cx="1976864" cy="123554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DEE1A9C-F246-4C52-A3DD-20859208365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387" y="5413365"/>
            <a:ext cx="2297121" cy="96479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9679C5B-D0EE-41C1-AA3B-366885FAD44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35" y="719595"/>
            <a:ext cx="1469013" cy="146901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9120282-7085-45AE-A80E-6BCE869D830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413" y="762854"/>
            <a:ext cx="1410218" cy="141021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401D10F-184D-4DAD-B557-1F1029BDB31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267" y="1065786"/>
            <a:ext cx="1897598" cy="1423199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75FAB203-63CB-40CE-8614-33B51C45016E}"/>
              </a:ext>
            </a:extLst>
          </p:cNvPr>
          <p:cNvSpPr txBox="1"/>
          <p:nvPr/>
        </p:nvSpPr>
        <p:spPr>
          <a:xfrm>
            <a:off x="743042" y="656207"/>
            <a:ext cx="24965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Client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err="1"/>
              <a:t>Angular</a:t>
            </a:r>
            <a:r>
              <a:rPr lang="fr-FR" dirty="0"/>
              <a:t> 19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Full </a:t>
            </a:r>
            <a:r>
              <a:rPr lang="fr-FR" dirty="0" err="1"/>
              <a:t>Calendar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 err="1"/>
              <a:t>SignalR</a:t>
            </a:r>
            <a:r>
              <a:rPr lang="fr-FR" dirty="0"/>
              <a:t> 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API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.Net 8.0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err="1"/>
              <a:t>SignalR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 err="1"/>
              <a:t>Stripe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 err="1"/>
              <a:t>QuestPDF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 err="1"/>
              <a:t>Hangfire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Base de données 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err="1"/>
              <a:t>Postgres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 err="1"/>
              <a:t>PgAdmin</a:t>
            </a:r>
            <a:endParaRPr lang="fr-FR" dirty="0"/>
          </a:p>
        </p:txBody>
      </p:sp>
      <p:sp>
        <p:nvSpPr>
          <p:cNvPr id="19" name="Sous-titre 2">
            <a:extLst>
              <a:ext uri="{FF2B5EF4-FFF2-40B4-BE49-F238E27FC236}">
                <a16:creationId xmlns:a16="http://schemas.microsoft.com/office/drawing/2014/main" id="{C8E96339-306D-44F2-8CDE-B57825DE5C59}"/>
              </a:ext>
            </a:extLst>
          </p:cNvPr>
          <p:cNvSpPr txBox="1">
            <a:spLocks/>
          </p:cNvSpPr>
          <p:nvPr/>
        </p:nvSpPr>
        <p:spPr>
          <a:xfrm>
            <a:off x="696165" y="5757829"/>
            <a:ext cx="5652926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4000" dirty="0" err="1"/>
              <a:t>Demo</a:t>
            </a:r>
            <a:r>
              <a:rPr lang="fr-FR" sz="4000" dirty="0"/>
              <a:t> </a:t>
            </a:r>
            <a:r>
              <a:rPr lang="fr-FR" sz="4000" dirty="0" err="1">
                <a:hlinkClick r:id="rId18"/>
              </a:rPr>
              <a:t>Skill</a:t>
            </a:r>
            <a:r>
              <a:rPr lang="en-US" sz="4000" dirty="0">
                <a:hlinkClick r:id="rId18"/>
              </a:rPr>
              <a:t>-hive</a:t>
            </a:r>
            <a:endParaRPr lang="fr-FR" sz="4000" dirty="0"/>
          </a:p>
          <a:p>
            <a:pPr algn="l"/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FDF325-BD58-4E00-8055-E59F440B7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26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E6FA541-C87C-4BCF-B11E-DF8777BB2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4" y="7847962"/>
            <a:ext cx="11005775" cy="38147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621" y="205473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0092251"/>
              </p:ext>
            </p:extLst>
          </p:nvPr>
        </p:nvGraphicFramePr>
        <p:xfrm>
          <a:off x="0" y="4855442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2619" y="15883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Conception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748762A-BEF3-432F-B4D8-BBA1CE71AD8D}"/>
              </a:ext>
            </a:extLst>
          </p:cNvPr>
          <p:cNvSpPr txBox="1"/>
          <p:nvPr/>
        </p:nvSpPr>
        <p:spPr>
          <a:xfrm>
            <a:off x="432317" y="1546929"/>
            <a:ext cx="610885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b="0" dirty="0">
                <a:effectLst/>
                <a:latin typeface="Consolas" panose="020B0609020204030204" pitchFamily="49" charset="0"/>
              </a:rPr>
              <a:t>Professeur : a un profil (formations + adresses)</a:t>
            </a:r>
          </a:p>
          <a:p>
            <a:pPr marL="285750" indent="-285750">
              <a:buFontTx/>
              <a:buChar char="-"/>
            </a:pPr>
            <a:r>
              <a:rPr lang="fr-FR" b="0" dirty="0">
                <a:effectLst/>
                <a:latin typeface="Consolas" panose="020B0609020204030204" pitchFamily="49" charset="0"/>
              </a:rPr>
              <a:t>Élève : a un profil.</a:t>
            </a:r>
          </a:p>
          <a:p>
            <a:pPr marL="285750" indent="-285750">
              <a:buFontTx/>
              <a:buChar char="-"/>
            </a:pPr>
            <a:r>
              <a:rPr lang="fr-FR" b="0" dirty="0">
                <a:effectLst/>
                <a:latin typeface="Consolas" panose="020B0609020204030204" pitchFamily="49" charset="0"/>
              </a:rPr>
              <a:t>Professeur : peut créer plusieurs créneaux horaires</a:t>
            </a:r>
          </a:p>
          <a:p>
            <a:pPr marL="285750" indent="-285750">
              <a:buFontTx/>
              <a:buChar char="-"/>
            </a:pPr>
            <a:r>
              <a:rPr lang="fr-FR" b="0" dirty="0">
                <a:effectLst/>
                <a:latin typeface="Consolas" panose="020B0609020204030204" pitchFamily="49" charset="0"/>
              </a:rPr>
              <a:t>Créneau : un créneau est proposé par le professeur</a:t>
            </a:r>
          </a:p>
          <a:p>
            <a:pPr marL="285750" indent="-285750">
              <a:buFontTx/>
              <a:buChar char="-"/>
            </a:pPr>
            <a:r>
              <a:rPr lang="fr-FR" dirty="0">
                <a:latin typeface="Consolas" panose="020B0609020204030204" pitchFamily="49" charset="0"/>
              </a:rPr>
              <a:t>Créneau 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fr-FR" b="0" dirty="0">
                <a:effectLst/>
                <a:latin typeface="Consolas" panose="020B0609020204030204" pitchFamily="49" charset="0"/>
              </a:rPr>
              <a:t>peut être réservé une seule fois par un seul élève </a:t>
            </a:r>
          </a:p>
          <a:p>
            <a:pPr marL="285750" indent="-285750">
              <a:buFontTx/>
              <a:buChar char="-"/>
            </a:pPr>
            <a:r>
              <a:rPr lang="fr-FR" b="0" dirty="0">
                <a:effectLst/>
                <a:latin typeface="Consolas" panose="020B0609020204030204" pitchFamily="49" charset="0"/>
              </a:rPr>
              <a:t>Réservation : est toujours liée à un seul créneau (1,1) et à un seul élève (1,1).</a:t>
            </a:r>
          </a:p>
          <a:p>
            <a:r>
              <a:rPr lang="fr-FR" b="0" dirty="0">
                <a:effectLst/>
                <a:latin typeface="Consolas" panose="020B0609020204030204" pitchFamily="49" charset="0"/>
              </a:rPr>
              <a:t>- Commande : une réservation appartient à une seule commande (N,1), mais une commande peut contenir plusieurs réservations (1,N).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B549AF5-CA53-4D83-9C15-3528E7D3B4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7223" y="-13450"/>
            <a:ext cx="4901911" cy="5731204"/>
          </a:xfrm>
          <a:prstGeom prst="rect">
            <a:avLst/>
          </a:prstGeom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2C3A2AA-1B4A-44C1-A4D9-F9FF09577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976609" y="144749"/>
            <a:ext cx="2743200" cy="365125"/>
          </a:xfrm>
        </p:spPr>
        <p:txBody>
          <a:bodyPr/>
          <a:lstStyle/>
          <a:p>
            <a:fld id="{83406461-0016-4E64-9911-6A8946D8F95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6554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E6FA541-C87C-4BCF-B11E-DF8777BB2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4" y="7847962"/>
            <a:ext cx="11005775" cy="38147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621" y="205473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5244429"/>
              </p:ext>
            </p:extLst>
          </p:nvPr>
        </p:nvGraphicFramePr>
        <p:xfrm>
          <a:off x="0" y="4850225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9267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530296" y="1842761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53029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53029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53029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53029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53029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24E5A81-D4E9-41BA-BB1D-2B18F990BFC2}"/>
              </a:ext>
            </a:extLst>
          </p:cNvPr>
          <p:cNvSpPr txBox="1"/>
          <p:nvPr/>
        </p:nvSpPr>
        <p:spPr>
          <a:xfrm>
            <a:off x="530296" y="126579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Authentication &amp; User Management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896700B-2E44-4DA6-A3BB-069D3D61A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907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1848</TotalTime>
  <Words>3439</Words>
  <Application>Microsoft Office PowerPoint</Application>
  <PresentationFormat>Grand écran</PresentationFormat>
  <Paragraphs>1112</Paragraphs>
  <Slides>45</Slides>
  <Notes>39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Consolas</vt:lpstr>
      <vt:lpstr>Segoe WPC</vt:lpstr>
      <vt:lpstr>Thème Office</vt:lpstr>
      <vt:lpstr>Mahdi Mcheik</vt:lpstr>
      <vt:lpstr>Qui Je suis?</vt:lpstr>
      <vt:lpstr>Table des matières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Table des matières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Table des matières</vt:lpstr>
      <vt:lpstr>Table des matières</vt:lpstr>
      <vt:lpstr>Table des matières</vt:lpstr>
      <vt:lpstr>Table des matières</vt:lpstr>
      <vt:lpstr>Remerciements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Mahdi Mcheik</dc:creator>
  <cp:lastModifiedBy>Mahdi Mcheik</cp:lastModifiedBy>
  <cp:revision>104</cp:revision>
  <dcterms:created xsi:type="dcterms:W3CDTF">2025-10-14T11:44:35Z</dcterms:created>
  <dcterms:modified xsi:type="dcterms:W3CDTF">2025-10-23T13:49:02Z</dcterms:modified>
</cp:coreProperties>
</file>